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DCB"/>
          </a:solidFill>
        </a:fill>
      </a:tcStyle>
    </a:wholeTbl>
    <a:band2H>
      <a:tcTxStyle b="def" i="def"/>
      <a:tcStyle>
        <a:tcBdr/>
        <a:fill>
          <a:solidFill>
            <a:srgbClr val="FFF6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CBCB"/>
          </a:solidFill>
        </a:fill>
      </a:tcStyle>
    </a:wholeTbl>
    <a:band2H>
      <a:tcTxStyle b="def" i="def"/>
      <a:tcStyle>
        <a:tcBdr/>
        <a:fill>
          <a:solidFill>
            <a:srgbClr val="FCE7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CBCB"/>
          </a:solidFill>
        </a:fill>
      </a:tcStyle>
    </a:wholeTbl>
    <a:band2H>
      <a:tcTxStyle b="def" i="def"/>
      <a:tcStyle>
        <a:tcBdr/>
        <a:fill>
          <a:solidFill>
            <a:srgbClr val="FCE7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p:nvPr>
            <p:ph type="sldImg"/>
          </p:nvPr>
        </p:nvSpPr>
        <p:spPr>
          <a:xfrm>
            <a:off x="1143000" y="685800"/>
            <a:ext cx="4572000" cy="3429000"/>
          </a:xfrm>
          <a:prstGeom prst="rect">
            <a:avLst/>
          </a:prstGeom>
        </p:spPr>
        <p:txBody>
          <a:bodyPr/>
          <a:lstStyle/>
          <a:p>
            <a:pPr/>
          </a:p>
        </p:txBody>
      </p:sp>
      <p:sp>
        <p:nvSpPr>
          <p:cNvPr id="253" name="Shape 25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Cover Slide layout">
    <p:spTree>
      <p:nvGrpSpPr>
        <p:cNvPr id="1" name=""/>
        <p:cNvGrpSpPr/>
        <p:nvPr/>
      </p:nvGrpSpPr>
      <p:grpSpPr>
        <a:xfrm>
          <a:off x="0" y="0"/>
          <a:ext cx="0" cy="0"/>
          <a:chOff x="0" y="0"/>
          <a:chExt cx="0" cy="0"/>
        </a:xfrm>
      </p:grpSpPr>
      <p:sp>
        <p:nvSpPr>
          <p:cNvPr id="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End Slide Layout">
    <p:bg>
      <p:bgPr>
        <a:solidFill>
          <a:srgbClr val="028148"/>
        </a:solidFill>
      </p:bgPr>
    </p:bg>
    <p:spTree>
      <p:nvGrpSpPr>
        <p:cNvPr id="1" name=""/>
        <p:cNvGrpSpPr/>
        <p:nvPr/>
      </p:nvGrpSpPr>
      <p:grpSpPr>
        <a:xfrm>
          <a:off x="0" y="0"/>
          <a:ext cx="0" cy="0"/>
          <a:chOff x="0" y="0"/>
          <a:chExt cx="0" cy="0"/>
        </a:xfrm>
      </p:grpSpPr>
      <p:grpSp>
        <p:nvGrpSpPr>
          <p:cNvPr id="41" name="그룹 3076"/>
          <p:cNvGrpSpPr/>
          <p:nvPr/>
        </p:nvGrpSpPr>
        <p:grpSpPr>
          <a:xfrm>
            <a:off x="755576" y="-308571"/>
            <a:ext cx="7560841" cy="5452071"/>
            <a:chOff x="0" y="0"/>
            <a:chExt cx="7560839" cy="5452069"/>
          </a:xfrm>
        </p:grpSpPr>
        <p:sp>
          <p:nvSpPr>
            <p:cNvPr id="23" name="Oval 11"/>
            <p:cNvSpPr/>
            <p:nvPr/>
          </p:nvSpPr>
          <p:spPr>
            <a:xfrm>
              <a:off x="2532755" y="1049188"/>
              <a:ext cx="1287281" cy="1449715"/>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4" name="Oval 11"/>
            <p:cNvSpPr/>
            <p:nvPr/>
          </p:nvSpPr>
          <p:spPr>
            <a:xfrm>
              <a:off x="2259254" y="1723843"/>
              <a:ext cx="660801" cy="744183"/>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 name="Oval 11"/>
            <p:cNvSpPr/>
            <p:nvPr/>
          </p:nvSpPr>
          <p:spPr>
            <a:xfrm>
              <a:off x="1458352" y="2225997"/>
              <a:ext cx="1601807" cy="180392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6" name="Oval 11"/>
            <p:cNvSpPr/>
            <p:nvPr/>
          </p:nvSpPr>
          <p:spPr>
            <a:xfrm>
              <a:off x="653137" y="2492815"/>
              <a:ext cx="1601807" cy="180392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 name="Oval 11"/>
            <p:cNvSpPr/>
            <p:nvPr/>
          </p:nvSpPr>
          <p:spPr>
            <a:xfrm>
              <a:off x="-1" y="3435512"/>
              <a:ext cx="1055745" cy="1188965"/>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 name="Oval 11"/>
            <p:cNvSpPr/>
            <p:nvPr/>
          </p:nvSpPr>
          <p:spPr>
            <a:xfrm>
              <a:off x="828392" y="3861632"/>
              <a:ext cx="1055745" cy="1188964"/>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 name="Oval 11"/>
            <p:cNvSpPr/>
            <p:nvPr/>
          </p:nvSpPr>
          <p:spPr>
            <a:xfrm>
              <a:off x="1562779" y="2657943"/>
              <a:ext cx="2481057" cy="2794127"/>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 name="Oval 11"/>
            <p:cNvSpPr/>
            <p:nvPr/>
          </p:nvSpPr>
          <p:spPr>
            <a:xfrm>
              <a:off x="3495125" y="4185325"/>
              <a:ext cx="1055745" cy="1188965"/>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 name="Oval 11"/>
            <p:cNvSpPr/>
            <p:nvPr/>
          </p:nvSpPr>
          <p:spPr>
            <a:xfrm>
              <a:off x="4374855" y="4140784"/>
              <a:ext cx="1055745" cy="1188965"/>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2" name="Oval 11"/>
            <p:cNvSpPr/>
            <p:nvPr/>
          </p:nvSpPr>
          <p:spPr>
            <a:xfrm>
              <a:off x="4889369" y="3328716"/>
              <a:ext cx="1833937" cy="2065352"/>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 name="Oval 11"/>
            <p:cNvSpPr/>
            <p:nvPr/>
          </p:nvSpPr>
          <p:spPr>
            <a:xfrm>
              <a:off x="6237549" y="3758490"/>
              <a:ext cx="1055745" cy="1188965"/>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 name="Oval 11"/>
            <p:cNvSpPr/>
            <p:nvPr/>
          </p:nvSpPr>
          <p:spPr>
            <a:xfrm>
              <a:off x="5726903" y="2237666"/>
              <a:ext cx="1833937" cy="206535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 name="Oval 11"/>
            <p:cNvSpPr/>
            <p:nvPr/>
          </p:nvSpPr>
          <p:spPr>
            <a:xfrm>
              <a:off x="3095225" y="957364"/>
              <a:ext cx="1399408" cy="157598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 name="Oval 11"/>
            <p:cNvSpPr/>
            <p:nvPr/>
          </p:nvSpPr>
          <p:spPr>
            <a:xfrm>
              <a:off x="3765426" y="1370767"/>
              <a:ext cx="1399407" cy="157598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 name="Oval 11"/>
            <p:cNvSpPr/>
            <p:nvPr/>
          </p:nvSpPr>
          <p:spPr>
            <a:xfrm>
              <a:off x="4767722" y="1872261"/>
              <a:ext cx="943223" cy="1062243"/>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 name="Oval 11"/>
            <p:cNvSpPr/>
            <p:nvPr/>
          </p:nvSpPr>
          <p:spPr>
            <a:xfrm>
              <a:off x="5005277" y="2338562"/>
              <a:ext cx="1399407" cy="157598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9" name="Oval 11"/>
            <p:cNvSpPr/>
            <p:nvPr/>
          </p:nvSpPr>
          <p:spPr>
            <a:xfrm>
              <a:off x="2488842" y="1698635"/>
              <a:ext cx="2873649" cy="323625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 name="사다리꼴 6"/>
            <p:cNvSpPr/>
            <p:nvPr/>
          </p:nvSpPr>
          <p:spPr>
            <a:xfrm>
              <a:off x="3180849" y="-1"/>
              <a:ext cx="818812" cy="18425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16200" y="0"/>
                  </a:lnTo>
                  <a:lnTo>
                    <a:pt x="21600" y="21600"/>
                  </a:ln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2" name="Rectangle 3"/>
          <p:cNvSpPr/>
          <p:nvPr/>
        </p:nvSpPr>
        <p:spPr>
          <a:xfrm>
            <a:off x="17520" y="-1"/>
            <a:ext cx="9144001" cy="1347616"/>
          </a:xfrm>
          <a:prstGeom prst="rect">
            <a:avLst/>
          </a:prstGeom>
          <a:solidFill>
            <a:srgbClr val="8DBF30"/>
          </a:solidFill>
          <a:ln w="12700">
            <a:miter lim="400000"/>
          </a:ln>
        </p:spPr>
        <p:txBody>
          <a:bodyPr lIns="45719" rIns="45719" anchor="ctr"/>
          <a:lstStyle/>
          <a:p>
            <a:pPr algn="ctr">
              <a:defRPr>
                <a:solidFill>
                  <a:srgbClr val="FFFFFF"/>
                </a:solidFill>
              </a:defRPr>
            </a:pPr>
          </a:p>
        </p:txBody>
      </p:sp>
      <p:grpSp>
        <p:nvGrpSpPr>
          <p:cNvPr id="52" name="Group 4"/>
          <p:cNvGrpSpPr/>
          <p:nvPr/>
        </p:nvGrpSpPr>
        <p:grpSpPr>
          <a:xfrm>
            <a:off x="-1866423" y="3113539"/>
            <a:ext cx="12301707" cy="2037434"/>
            <a:chOff x="0" y="0"/>
            <a:chExt cx="12301706" cy="2037433"/>
          </a:xfrm>
        </p:grpSpPr>
        <p:sp>
          <p:nvSpPr>
            <p:cNvPr id="43" name="Rectangle 5"/>
            <p:cNvSpPr/>
            <p:nvPr/>
          </p:nvSpPr>
          <p:spPr>
            <a:xfrm>
              <a:off x="0" y="1413958"/>
              <a:ext cx="12301707" cy="623476"/>
            </a:xfrm>
            <a:prstGeom prst="rect">
              <a:avLst/>
            </a:prstGeom>
            <a:solidFill>
              <a:srgbClr val="FFFFFF"/>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4" name="Oval 1"/>
            <p:cNvSpPr/>
            <p:nvPr/>
          </p:nvSpPr>
          <p:spPr>
            <a:xfrm>
              <a:off x="2953991" y="759366"/>
              <a:ext cx="774997" cy="87279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 name="Oval 7"/>
            <p:cNvSpPr/>
            <p:nvPr/>
          </p:nvSpPr>
          <p:spPr>
            <a:xfrm>
              <a:off x="2384023" y="852906"/>
              <a:ext cx="774997" cy="87279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 name="Oval 8"/>
            <p:cNvSpPr/>
            <p:nvPr/>
          </p:nvSpPr>
          <p:spPr>
            <a:xfrm>
              <a:off x="1789495" y="1122028"/>
              <a:ext cx="802629" cy="903906"/>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 name="Oval 11"/>
            <p:cNvSpPr/>
            <p:nvPr/>
          </p:nvSpPr>
          <p:spPr>
            <a:xfrm>
              <a:off x="9541464" y="0"/>
              <a:ext cx="802629" cy="903907"/>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 name="Oval 12"/>
            <p:cNvSpPr/>
            <p:nvPr/>
          </p:nvSpPr>
          <p:spPr>
            <a:xfrm>
              <a:off x="8738837" y="821790"/>
              <a:ext cx="802629" cy="903907"/>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 name="Oval 13"/>
            <p:cNvSpPr/>
            <p:nvPr/>
          </p:nvSpPr>
          <p:spPr>
            <a:xfrm>
              <a:off x="9405478" y="668644"/>
              <a:ext cx="938615" cy="1057053"/>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 name="Oval 14"/>
            <p:cNvSpPr/>
            <p:nvPr/>
          </p:nvSpPr>
          <p:spPr>
            <a:xfrm>
              <a:off x="9945195" y="675521"/>
              <a:ext cx="797791" cy="89846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 name="Oval 15"/>
            <p:cNvSpPr/>
            <p:nvPr/>
          </p:nvSpPr>
          <p:spPr>
            <a:xfrm>
              <a:off x="10510210" y="964728"/>
              <a:ext cx="797791" cy="89846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3" name="Body Level One…"/>
          <p:cNvSpPr txBox="1"/>
          <p:nvPr>
            <p:ph type="body" sz="quarter" idx="1"/>
          </p:nvPr>
        </p:nvSpPr>
        <p:spPr>
          <a:xfrm>
            <a:off x="0" y="3075806"/>
            <a:ext cx="9144000" cy="576064"/>
          </a:xfrm>
          <a:prstGeom prst="rect">
            <a:avLst/>
          </a:prstGeom>
        </p:spPr>
        <p:txBody>
          <a:bodyPr anchor="ctr">
            <a:normAutofit fontScale="100000" lnSpcReduction="0"/>
          </a:bodyPr>
          <a:lstStyle>
            <a:lvl1pPr marL="0" indent="0" algn="ctr">
              <a:spcBef>
                <a:spcPts val="800"/>
              </a:spcBef>
              <a:buSzTx/>
              <a:buFontTx/>
              <a:buNone/>
              <a:defRPr b="1" sz="3600">
                <a:solidFill>
                  <a:srgbClr val="404040"/>
                </a:solidFill>
              </a:defRPr>
            </a:lvl1pPr>
            <a:lvl2pPr marL="824592" indent="-367392" algn="ctr">
              <a:spcBef>
                <a:spcPts val="800"/>
              </a:spcBef>
              <a:buFontTx/>
              <a:defRPr b="1" sz="3600">
                <a:solidFill>
                  <a:srgbClr val="404040"/>
                </a:solidFill>
              </a:defRPr>
            </a:lvl2pPr>
            <a:lvl3pPr marL="1257300" indent="-342900" algn="ctr">
              <a:spcBef>
                <a:spcPts val="800"/>
              </a:spcBef>
              <a:buFontTx/>
              <a:defRPr b="1" sz="3600">
                <a:solidFill>
                  <a:srgbClr val="404040"/>
                </a:solidFill>
              </a:defRPr>
            </a:lvl3pPr>
            <a:lvl4pPr marL="1783079" indent="-411479" algn="ctr">
              <a:spcBef>
                <a:spcPts val="800"/>
              </a:spcBef>
              <a:buFontTx/>
              <a:defRPr b="1" sz="3600">
                <a:solidFill>
                  <a:srgbClr val="404040"/>
                </a:solidFill>
              </a:defRPr>
            </a:lvl4pPr>
            <a:lvl5pPr marL="2240279" indent="-411479" algn="ctr">
              <a:spcBef>
                <a:spcPts val="800"/>
              </a:spcBef>
              <a:buFontTx/>
              <a:defRPr b="1"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54" name="Text Placeholder 9"/>
          <p:cNvSpPr/>
          <p:nvPr>
            <p:ph type="body" sz="quarter" idx="13"/>
          </p:nvPr>
        </p:nvSpPr>
        <p:spPr>
          <a:xfrm>
            <a:off x="-149" y="3723878"/>
            <a:ext cx="9144001" cy="288033"/>
          </a:xfrm>
          <a:prstGeom prst="rect">
            <a:avLst/>
          </a:prstGeom>
        </p:spPr>
        <p:txBody>
          <a:bodyPr anchor="ctr">
            <a:normAutofit fontScale="100000" lnSpcReduction="0"/>
          </a:bodyPr>
          <a:lstStyle/>
          <a:p>
            <a:pPr marL="0" indent="0" algn="ctr">
              <a:spcBef>
                <a:spcPts val="300"/>
              </a:spcBef>
              <a:buSzTx/>
              <a:buFontTx/>
              <a:buNone/>
              <a:defRPr sz="1400">
                <a:solidFill>
                  <a:srgbClr val="404040"/>
                </a:solidFill>
              </a:defRPr>
            </a:pPr>
          </a:p>
        </p:txBody>
      </p:sp>
      <p:pic>
        <p:nvPicPr>
          <p:cNvPr id="55" name="Imagen 52" descr="Imagen 52"/>
          <p:cNvPicPr>
            <a:picLocks noChangeAspect="1"/>
          </p:cNvPicPr>
          <p:nvPr/>
        </p:nvPicPr>
        <p:blipFill>
          <a:blip r:embed="rId2">
            <a:extLst/>
          </a:blip>
          <a:stretch>
            <a:fillRect/>
          </a:stretch>
        </p:blipFill>
        <p:spPr>
          <a:xfrm>
            <a:off x="3255381" y="162937"/>
            <a:ext cx="2697148" cy="2718057"/>
          </a:xfrm>
          <a:prstGeom prst="rect">
            <a:avLst/>
          </a:prstGeom>
          <a:ln w="12700">
            <a:miter lim="400000"/>
          </a:ln>
        </p:spPr>
      </p:pic>
      <p:sp>
        <p:nvSpPr>
          <p:cNvPr id="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Agenda Layout">
    <p:spTree>
      <p:nvGrpSpPr>
        <p:cNvPr id="1" name=""/>
        <p:cNvGrpSpPr/>
        <p:nvPr/>
      </p:nvGrpSpPr>
      <p:grpSpPr>
        <a:xfrm>
          <a:off x="0" y="0"/>
          <a:ext cx="0" cy="0"/>
          <a:chOff x="0" y="0"/>
          <a:chExt cx="0" cy="0"/>
        </a:xfrm>
      </p:grpSpPr>
      <p:sp>
        <p:nvSpPr>
          <p:cNvPr id="63" name="Rectangle 2"/>
          <p:cNvSpPr/>
          <p:nvPr/>
        </p:nvSpPr>
        <p:spPr>
          <a:xfrm>
            <a:off x="0" y="4971882"/>
            <a:ext cx="9144000" cy="244464"/>
          </a:xfrm>
          <a:prstGeom prst="rect">
            <a:avLst/>
          </a:prstGeom>
          <a:solidFill>
            <a:srgbClr val="D9D9D9"/>
          </a:solidFill>
          <a:ln w="12700">
            <a:miter lim="400000"/>
          </a:ln>
        </p:spPr>
        <p:txBody>
          <a:bodyPr lIns="45719" rIns="45719" anchor="ctr"/>
          <a:lstStyle/>
          <a:p>
            <a:pPr algn="ctr">
              <a:defRPr>
                <a:solidFill>
                  <a:srgbClr val="FFFFFF"/>
                </a:solidFill>
              </a:defRPr>
            </a:pPr>
          </a:p>
        </p:txBody>
      </p:sp>
      <p:sp>
        <p:nvSpPr>
          <p:cNvPr id="64" name="Redondear rectángulo de esquina del mismo lado 4"/>
          <p:cNvSpPr/>
          <p:nvPr/>
        </p:nvSpPr>
        <p:spPr>
          <a:xfrm>
            <a:off x="4990367" y="4515965"/>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asic Layout">
    <p:spTree>
      <p:nvGrpSpPr>
        <p:cNvPr id="1" name=""/>
        <p:cNvGrpSpPr/>
        <p:nvPr/>
      </p:nvGrpSpPr>
      <p:grpSpPr>
        <a:xfrm>
          <a:off x="0" y="0"/>
          <a:ext cx="0" cy="0"/>
          <a:chOff x="0" y="0"/>
          <a:chExt cx="0" cy="0"/>
        </a:xfrm>
      </p:grpSpPr>
      <p:sp>
        <p:nvSpPr>
          <p:cNvPr id="72" name="Body Level One…"/>
          <p:cNvSpPr txBox="1"/>
          <p:nvPr>
            <p:ph type="body" sz="quarter" idx="1"/>
          </p:nvPr>
        </p:nvSpPr>
        <p:spPr>
          <a:xfrm>
            <a:off x="0" y="123478"/>
            <a:ext cx="9144000" cy="576065"/>
          </a:xfrm>
          <a:prstGeom prst="rect">
            <a:avLst/>
          </a:prstGeom>
        </p:spPr>
        <p:txBody>
          <a:bodyPr anchor="ctr">
            <a:normAutofit fontScale="100000" lnSpcReduction="0"/>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9" indent="-411479" algn="ctr">
              <a:spcBef>
                <a:spcPts val="800"/>
              </a:spcBef>
              <a:buFontTx/>
              <a:defRPr sz="3600">
                <a:solidFill>
                  <a:srgbClr val="404040"/>
                </a:solidFill>
              </a:defRPr>
            </a:lvl4pPr>
            <a:lvl5pPr marL="2240279" indent="-411479" algn="ctr">
              <a:spcBef>
                <a:spcPts val="800"/>
              </a:spcBef>
              <a:buFontTx/>
              <a:defRPr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73" name="Text Placeholder 9"/>
          <p:cNvSpPr/>
          <p:nvPr>
            <p:ph type="body" sz="quarter" idx="13"/>
          </p:nvPr>
        </p:nvSpPr>
        <p:spPr>
          <a:xfrm>
            <a:off x="0" y="699541"/>
            <a:ext cx="9144000" cy="288033"/>
          </a:xfrm>
          <a:prstGeom prst="rect">
            <a:avLst/>
          </a:prstGeom>
        </p:spPr>
        <p:txBody>
          <a:bodyPr anchor="ctr">
            <a:normAutofit fontScale="100000" lnSpcReduction="0"/>
          </a:bodyPr>
          <a:lstStyle/>
          <a:p>
            <a:pPr marL="0" indent="0" algn="ctr">
              <a:spcBef>
                <a:spcPts val="300"/>
              </a:spcBef>
              <a:buSzTx/>
              <a:buFontTx/>
              <a:buNone/>
              <a:defRPr sz="1400">
                <a:solidFill>
                  <a:srgbClr val="404040"/>
                </a:solidFill>
              </a:defRPr>
            </a:pPr>
          </a:p>
        </p:txBody>
      </p:sp>
      <p:sp>
        <p:nvSpPr>
          <p:cNvPr id="74" name="Rectangle 2"/>
          <p:cNvSpPr/>
          <p:nvPr/>
        </p:nvSpPr>
        <p:spPr>
          <a:xfrm>
            <a:off x="0" y="4971882"/>
            <a:ext cx="9144000" cy="244464"/>
          </a:xfrm>
          <a:prstGeom prst="rect">
            <a:avLst/>
          </a:prstGeom>
          <a:solidFill>
            <a:srgbClr val="D9D9D9"/>
          </a:solidFill>
          <a:ln w="12700">
            <a:miter lim="400000"/>
          </a:ln>
        </p:spPr>
        <p:txBody>
          <a:bodyPr lIns="45719" rIns="45719" anchor="ctr"/>
          <a:lstStyle/>
          <a:p>
            <a:pPr algn="ctr">
              <a:defRPr>
                <a:solidFill>
                  <a:srgbClr val="FFFFFF"/>
                </a:solidFill>
              </a:defRPr>
            </a:pPr>
          </a:p>
        </p:txBody>
      </p:sp>
      <p:sp>
        <p:nvSpPr>
          <p:cNvPr id="75" name="Redondear rectángulo de esquina del mismo lado 7"/>
          <p:cNvSpPr/>
          <p:nvPr/>
        </p:nvSpPr>
        <p:spPr>
          <a:xfrm>
            <a:off x="4990367" y="4515965"/>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1_Basic Layout">
    <p:bg>
      <p:bgPr>
        <a:solidFill>
          <a:srgbClr val="8DBF30"/>
        </a:solidFill>
      </p:bgPr>
    </p:bg>
    <p:spTree>
      <p:nvGrpSpPr>
        <p:cNvPr id="1" name=""/>
        <p:cNvGrpSpPr/>
        <p:nvPr/>
      </p:nvGrpSpPr>
      <p:grpSpPr>
        <a:xfrm>
          <a:off x="0" y="0"/>
          <a:ext cx="0" cy="0"/>
          <a:chOff x="0" y="0"/>
          <a:chExt cx="0" cy="0"/>
        </a:xfrm>
      </p:grpSpPr>
      <p:sp>
        <p:nvSpPr>
          <p:cNvPr id="83" name="Rectangle 3"/>
          <p:cNvSpPr/>
          <p:nvPr/>
        </p:nvSpPr>
        <p:spPr>
          <a:xfrm>
            <a:off x="-1" y="0"/>
            <a:ext cx="2987826" cy="5143500"/>
          </a:xfrm>
          <a:prstGeom prst="rect">
            <a:avLst/>
          </a:prstGeom>
          <a:solidFill>
            <a:srgbClr val="FFFFFF"/>
          </a:solidFill>
          <a:ln w="12700">
            <a:miter lim="400000"/>
          </a:ln>
        </p:spPr>
        <p:txBody>
          <a:bodyPr lIns="45719" rIns="45719" anchor="ctr"/>
          <a:lstStyle/>
          <a:p>
            <a:pPr>
              <a:defRPr>
                <a:solidFill>
                  <a:srgbClr val="FFFFFF"/>
                </a:solidFill>
              </a:defRPr>
            </a:pPr>
          </a:p>
        </p:txBody>
      </p:sp>
      <p:sp>
        <p:nvSpPr>
          <p:cNvPr id="84" name="Body Level One…"/>
          <p:cNvSpPr txBox="1"/>
          <p:nvPr>
            <p:ph type="body" sz="quarter" idx="1"/>
          </p:nvPr>
        </p:nvSpPr>
        <p:spPr>
          <a:xfrm>
            <a:off x="467543" y="411510"/>
            <a:ext cx="2303284" cy="1368152"/>
          </a:xfrm>
          <a:prstGeom prst="rect">
            <a:avLst/>
          </a:prstGeom>
        </p:spPr>
        <p:txBody>
          <a:bodyPr anchor="ctr">
            <a:normAutofit fontScale="100000" lnSpcReduction="0"/>
          </a:bodyPr>
          <a:lstStyle>
            <a:lvl1pPr marL="0" indent="0">
              <a:spcBef>
                <a:spcPts val="800"/>
              </a:spcBef>
              <a:buSzTx/>
              <a:buFontTx/>
              <a:buNone/>
              <a:defRPr sz="3600">
                <a:latin typeface="Impact"/>
                <a:ea typeface="Impact"/>
                <a:cs typeface="Impact"/>
                <a:sym typeface="Impact"/>
              </a:defRPr>
            </a:lvl1pPr>
            <a:lvl2pPr marL="824592" indent="-367392">
              <a:spcBef>
                <a:spcPts val="800"/>
              </a:spcBef>
              <a:buFontTx/>
              <a:defRPr sz="3600">
                <a:latin typeface="Impact"/>
                <a:ea typeface="Impact"/>
                <a:cs typeface="Impact"/>
                <a:sym typeface="Impact"/>
              </a:defRPr>
            </a:lvl2pPr>
            <a:lvl3pPr marL="1257300" indent="-342900">
              <a:spcBef>
                <a:spcPts val="800"/>
              </a:spcBef>
              <a:buFontTx/>
              <a:defRPr sz="3600">
                <a:latin typeface="Impact"/>
                <a:ea typeface="Impact"/>
                <a:cs typeface="Impact"/>
                <a:sym typeface="Impact"/>
              </a:defRPr>
            </a:lvl3pPr>
            <a:lvl4pPr marL="1783079" indent="-411479">
              <a:spcBef>
                <a:spcPts val="800"/>
              </a:spcBef>
              <a:buFontTx/>
              <a:defRPr sz="3600">
                <a:latin typeface="Impact"/>
                <a:ea typeface="Impact"/>
                <a:cs typeface="Impact"/>
                <a:sym typeface="Impact"/>
              </a:defRPr>
            </a:lvl4pPr>
            <a:lvl5pPr marL="2240279" indent="-411479">
              <a:spcBef>
                <a:spcPts val="800"/>
              </a:spcBef>
              <a:buFontTx/>
              <a:defRPr sz="3600">
                <a:latin typeface="Impact"/>
                <a:ea typeface="Impact"/>
                <a:cs typeface="Impact"/>
                <a:sym typeface="Impact"/>
              </a:defRPr>
            </a:lvl5pPr>
          </a:lstStyle>
          <a:p>
            <a:pPr/>
            <a:r>
              <a:t>Body Level One</a:t>
            </a:r>
          </a:p>
          <a:p>
            <a:pPr lvl="1"/>
            <a:r>
              <a:t>Body Level Two</a:t>
            </a:r>
          </a:p>
          <a:p>
            <a:pPr lvl="2"/>
            <a:r>
              <a:t>Body Level Three</a:t>
            </a:r>
          </a:p>
          <a:p>
            <a:pPr lvl="3"/>
            <a:r>
              <a:t>Body Level Four</a:t>
            </a:r>
          </a:p>
          <a:p>
            <a:pPr lvl="4"/>
            <a:r>
              <a:t>Body Level Five</a:t>
            </a:r>
          </a:p>
        </p:txBody>
      </p:sp>
      <p:sp>
        <p:nvSpPr>
          <p:cNvPr id="85" name="Text Placeholder 9"/>
          <p:cNvSpPr/>
          <p:nvPr>
            <p:ph type="body" sz="quarter" idx="13"/>
          </p:nvPr>
        </p:nvSpPr>
        <p:spPr>
          <a:xfrm>
            <a:off x="467543" y="1779661"/>
            <a:ext cx="2303284" cy="504057"/>
          </a:xfrm>
          <a:prstGeom prst="rect">
            <a:avLst/>
          </a:prstGeom>
        </p:spPr>
        <p:txBody>
          <a:bodyPr anchor="ctr">
            <a:normAutofit fontScale="100000" lnSpcReduction="0"/>
          </a:bodyPr>
          <a:lstStyle/>
          <a:p>
            <a:pPr marL="0" indent="0">
              <a:spcBef>
                <a:spcPts val="300"/>
              </a:spcBef>
              <a:buSzTx/>
              <a:buFontTx/>
              <a:buNone/>
              <a:defRPr sz="1400"/>
            </a:pPr>
          </a:p>
        </p:txBody>
      </p:sp>
      <p:grpSp>
        <p:nvGrpSpPr>
          <p:cNvPr id="92" name="그룹 26"/>
          <p:cNvGrpSpPr/>
          <p:nvPr/>
        </p:nvGrpSpPr>
        <p:grpSpPr>
          <a:xfrm>
            <a:off x="2900" y="3263501"/>
            <a:ext cx="2984924" cy="1972546"/>
            <a:chOff x="0" y="0"/>
            <a:chExt cx="2984923" cy="1972544"/>
          </a:xfrm>
        </p:grpSpPr>
        <p:grpSp>
          <p:nvGrpSpPr>
            <p:cNvPr id="90" name="Group 5"/>
            <p:cNvGrpSpPr/>
            <p:nvPr/>
          </p:nvGrpSpPr>
          <p:grpSpPr>
            <a:xfrm>
              <a:off x="-1" y="827153"/>
              <a:ext cx="2984924" cy="1111031"/>
              <a:chOff x="0" y="0"/>
              <a:chExt cx="2984922" cy="1111030"/>
            </a:xfrm>
          </p:grpSpPr>
          <p:sp>
            <p:nvSpPr>
              <p:cNvPr id="86" name="Rectangle 1"/>
              <p:cNvSpPr/>
              <p:nvPr/>
            </p:nvSpPr>
            <p:spPr>
              <a:xfrm>
                <a:off x="2527175" y="411488"/>
                <a:ext cx="457201" cy="699543"/>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p>
            </p:txBody>
          </p:sp>
          <p:sp>
            <p:nvSpPr>
              <p:cNvPr id="87" name="Oval 2"/>
              <p:cNvSpPr/>
              <p:nvPr/>
            </p:nvSpPr>
            <p:spPr>
              <a:xfrm>
                <a:off x="2128454" y="-1"/>
                <a:ext cx="856469" cy="856469"/>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p>
            </p:txBody>
          </p:sp>
          <p:sp>
            <p:nvSpPr>
              <p:cNvPr id="88" name="Rectangle 7"/>
              <p:cNvSpPr/>
              <p:nvPr/>
            </p:nvSpPr>
            <p:spPr>
              <a:xfrm>
                <a:off x="0" y="331493"/>
                <a:ext cx="449249" cy="779537"/>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p>
            </p:txBody>
          </p:sp>
          <p:sp>
            <p:nvSpPr>
              <p:cNvPr id="89" name="Oval 8"/>
              <p:cNvSpPr/>
              <p:nvPr/>
            </p:nvSpPr>
            <p:spPr>
              <a:xfrm>
                <a:off x="-1" y="84556"/>
                <a:ext cx="457201" cy="45720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p>
            </p:txBody>
          </p:sp>
        </p:grpSp>
        <p:sp>
          <p:nvSpPr>
            <p:cNvPr id="91" name="자유형: 도형 25"/>
            <p:cNvSpPr/>
            <p:nvPr/>
          </p:nvSpPr>
          <p:spPr>
            <a:xfrm>
              <a:off x="-1" y="-1"/>
              <a:ext cx="2544136" cy="19725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52" y="0"/>
                  </a:moveTo>
                  <a:lnTo>
                    <a:pt x="13424" y="0"/>
                  </a:lnTo>
                  <a:lnTo>
                    <a:pt x="13837" y="4256"/>
                  </a:lnTo>
                  <a:lnTo>
                    <a:pt x="14096" y="4320"/>
                  </a:lnTo>
                  <a:cubicBezTo>
                    <a:pt x="14740" y="4534"/>
                    <a:pt x="15290" y="5048"/>
                    <a:pt x="15653" y="5739"/>
                  </a:cubicBezTo>
                  <a:lnTo>
                    <a:pt x="15786" y="6057"/>
                  </a:lnTo>
                  <a:lnTo>
                    <a:pt x="15998" y="6029"/>
                  </a:lnTo>
                  <a:cubicBezTo>
                    <a:pt x="17111" y="6029"/>
                    <a:pt x="18066" y="6902"/>
                    <a:pt x="18474" y="8146"/>
                  </a:cubicBezTo>
                  <a:lnTo>
                    <a:pt x="18516" y="8319"/>
                  </a:lnTo>
                  <a:lnTo>
                    <a:pt x="18607" y="8283"/>
                  </a:lnTo>
                  <a:cubicBezTo>
                    <a:pt x="18725" y="8252"/>
                    <a:pt x="18847" y="8235"/>
                    <a:pt x="18972" y="8235"/>
                  </a:cubicBezTo>
                  <a:cubicBezTo>
                    <a:pt x="19847" y="8235"/>
                    <a:pt x="20577" y="9036"/>
                    <a:pt x="20746" y="10101"/>
                  </a:cubicBezTo>
                  <a:lnTo>
                    <a:pt x="20761" y="10286"/>
                  </a:lnTo>
                  <a:lnTo>
                    <a:pt x="21302" y="10357"/>
                  </a:lnTo>
                  <a:lnTo>
                    <a:pt x="21600" y="10471"/>
                  </a:lnTo>
                  <a:lnTo>
                    <a:pt x="21600" y="21600"/>
                  </a:lnTo>
                  <a:lnTo>
                    <a:pt x="3013" y="21600"/>
                  </a:lnTo>
                  <a:lnTo>
                    <a:pt x="2905" y="21524"/>
                  </a:lnTo>
                  <a:cubicBezTo>
                    <a:pt x="2509" y="21182"/>
                    <a:pt x="2167" y="20723"/>
                    <a:pt x="2072" y="20127"/>
                  </a:cubicBezTo>
                  <a:lnTo>
                    <a:pt x="2050" y="19848"/>
                  </a:lnTo>
                  <a:lnTo>
                    <a:pt x="2010" y="19894"/>
                  </a:lnTo>
                  <a:cubicBezTo>
                    <a:pt x="1687" y="20176"/>
                    <a:pt x="1297" y="20341"/>
                    <a:pt x="877" y="20341"/>
                  </a:cubicBezTo>
                  <a:cubicBezTo>
                    <a:pt x="597" y="20341"/>
                    <a:pt x="330" y="20268"/>
                    <a:pt x="87" y="20135"/>
                  </a:cubicBezTo>
                  <a:lnTo>
                    <a:pt x="0" y="20074"/>
                  </a:lnTo>
                  <a:lnTo>
                    <a:pt x="0" y="15378"/>
                  </a:lnTo>
                  <a:lnTo>
                    <a:pt x="87" y="15317"/>
                  </a:lnTo>
                  <a:cubicBezTo>
                    <a:pt x="330" y="15184"/>
                    <a:pt x="597" y="15111"/>
                    <a:pt x="877" y="15111"/>
                  </a:cubicBezTo>
                  <a:cubicBezTo>
                    <a:pt x="1017" y="15111"/>
                    <a:pt x="1153" y="15130"/>
                    <a:pt x="1285" y="15164"/>
                  </a:cubicBezTo>
                  <a:lnTo>
                    <a:pt x="1379" y="15202"/>
                  </a:lnTo>
                  <a:lnTo>
                    <a:pt x="1358" y="14932"/>
                  </a:lnTo>
                  <a:cubicBezTo>
                    <a:pt x="1358" y="12741"/>
                    <a:pt x="2735" y="10965"/>
                    <a:pt x="4434" y="10965"/>
                  </a:cubicBezTo>
                  <a:cubicBezTo>
                    <a:pt x="4646" y="10965"/>
                    <a:pt x="4853" y="10993"/>
                    <a:pt x="5054" y="11045"/>
                  </a:cubicBezTo>
                  <a:lnTo>
                    <a:pt x="5244" y="11121"/>
                  </a:lnTo>
                  <a:lnTo>
                    <a:pt x="5351" y="10953"/>
                  </a:lnTo>
                  <a:cubicBezTo>
                    <a:pt x="5908" y="10235"/>
                    <a:pt x="6677" y="9791"/>
                    <a:pt x="7526" y="9791"/>
                  </a:cubicBezTo>
                  <a:lnTo>
                    <a:pt x="7613" y="9802"/>
                  </a:lnTo>
                  <a:lnTo>
                    <a:pt x="7552" y="9549"/>
                  </a:lnTo>
                  <a:cubicBezTo>
                    <a:pt x="7535" y="9442"/>
                    <a:pt x="7526" y="9332"/>
                    <a:pt x="7526" y="9219"/>
                  </a:cubicBezTo>
                  <a:cubicBezTo>
                    <a:pt x="7526" y="8428"/>
                    <a:pt x="7961" y="7768"/>
                    <a:pt x="8539" y="7616"/>
                  </a:cubicBezTo>
                  <a:lnTo>
                    <a:pt x="8592" y="7609"/>
                  </a:lnTo>
                  <a:lnTo>
                    <a:pt x="8627" y="7161"/>
                  </a:lnTo>
                  <a:cubicBezTo>
                    <a:pt x="8857" y="5708"/>
                    <a:pt x="9854" y="4615"/>
                    <a:pt x="11049" y="4615"/>
                  </a:cubicBezTo>
                  <a:lnTo>
                    <a:pt x="11400" y="4661"/>
                  </a:ln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93" name="Frame 11"/>
          <p:cNvSpPr/>
          <p:nvPr/>
        </p:nvSpPr>
        <p:spPr>
          <a:xfrm>
            <a:off x="251519" y="339501"/>
            <a:ext cx="8640962" cy="44644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0" y="21600"/>
                </a:lnTo>
                <a:close/>
                <a:moveTo>
                  <a:pt x="138" y="267"/>
                </a:moveTo>
                <a:lnTo>
                  <a:pt x="138" y="21333"/>
                </a:lnTo>
                <a:lnTo>
                  <a:pt x="21462" y="21333"/>
                </a:lnTo>
                <a:lnTo>
                  <a:pt x="21462" y="267"/>
                </a:lnTo>
                <a:close/>
              </a:path>
            </a:pathLst>
          </a:custGeom>
          <a:solidFill>
            <a:srgbClr val="FFFFFF"/>
          </a:solidFill>
          <a:ln w="12700">
            <a:miter lim="400000"/>
          </a:ln>
        </p:spPr>
        <p:txBody>
          <a:bodyPr lIns="45719" rIns="45719" anchor="ctr"/>
          <a:lstStyle/>
          <a:p>
            <a:pPr algn="ctr"/>
          </a:p>
        </p:txBody>
      </p:sp>
      <p:pic>
        <p:nvPicPr>
          <p:cNvPr id="94" name="Imagen 6" descr="Imagen 6"/>
          <p:cNvPicPr>
            <a:picLocks noChangeAspect="1"/>
          </p:cNvPicPr>
          <p:nvPr/>
        </p:nvPicPr>
        <p:blipFill>
          <a:blip r:embed="rId2">
            <a:extLst/>
          </a:blip>
          <a:stretch>
            <a:fillRect/>
          </a:stretch>
        </p:blipFill>
        <p:spPr>
          <a:xfrm>
            <a:off x="302048" y="2389251"/>
            <a:ext cx="2493606" cy="2512937"/>
          </a:xfrm>
          <a:prstGeom prst="rect">
            <a:avLst/>
          </a:prstGeom>
          <a:ln w="12700">
            <a:miter lim="400000"/>
          </a:ln>
        </p:spPr>
      </p:pic>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1_Hello Slide Layout">
    <p:bg>
      <p:bgPr>
        <a:solidFill>
          <a:srgbClr val="028148"/>
        </a:solidFill>
      </p:bgPr>
    </p:bg>
    <p:spTree>
      <p:nvGrpSpPr>
        <p:cNvPr id="1" name=""/>
        <p:cNvGrpSpPr/>
        <p:nvPr/>
      </p:nvGrpSpPr>
      <p:grpSpPr>
        <a:xfrm>
          <a:off x="0" y="0"/>
          <a:ext cx="0" cy="0"/>
          <a:chOff x="0" y="0"/>
          <a:chExt cx="0" cy="0"/>
        </a:xfrm>
      </p:grpSpPr>
      <p:sp>
        <p:nvSpPr>
          <p:cNvPr id="102" name="Rectangle 3"/>
          <p:cNvSpPr/>
          <p:nvPr/>
        </p:nvSpPr>
        <p:spPr>
          <a:xfrm>
            <a:off x="0" y="-1"/>
            <a:ext cx="9144000" cy="1347616"/>
          </a:xfrm>
          <a:prstGeom prst="rect">
            <a:avLst/>
          </a:prstGeom>
          <a:solidFill>
            <a:srgbClr val="8DBF30"/>
          </a:solidFill>
          <a:ln w="12700">
            <a:miter lim="400000"/>
          </a:ln>
        </p:spPr>
        <p:txBody>
          <a:bodyPr lIns="45719" rIns="45719" anchor="ctr"/>
          <a:lstStyle/>
          <a:p>
            <a:pPr algn="ctr">
              <a:defRPr>
                <a:solidFill>
                  <a:srgbClr val="FFFFFF"/>
                </a:solidFill>
              </a:defRPr>
            </a:pPr>
          </a:p>
        </p:txBody>
      </p:sp>
      <p:sp>
        <p:nvSpPr>
          <p:cNvPr id="103" name="Body Level One…"/>
          <p:cNvSpPr txBox="1"/>
          <p:nvPr>
            <p:ph type="body" sz="quarter" idx="1"/>
          </p:nvPr>
        </p:nvSpPr>
        <p:spPr>
          <a:xfrm>
            <a:off x="2616056" y="2931790"/>
            <a:ext cx="3894937" cy="576064"/>
          </a:xfrm>
          <a:prstGeom prst="rect">
            <a:avLst/>
          </a:prstGeom>
        </p:spPr>
        <p:txBody>
          <a:bodyPr anchor="ctr">
            <a:normAutofit fontScale="100000" lnSpcReduction="0"/>
          </a:bodyPr>
          <a:lstStyle>
            <a:lvl1pPr marL="0" indent="0" algn="ctr">
              <a:spcBef>
                <a:spcPts val="800"/>
              </a:spcBef>
              <a:buSzTx/>
              <a:buFontTx/>
              <a:buNone/>
              <a:defRPr b="1" sz="3600">
                <a:solidFill>
                  <a:srgbClr val="404040"/>
                </a:solidFill>
              </a:defRPr>
            </a:lvl1pPr>
            <a:lvl2pPr marL="824592" indent="-367392" algn="ctr">
              <a:spcBef>
                <a:spcPts val="800"/>
              </a:spcBef>
              <a:buFontTx/>
              <a:defRPr b="1" sz="3600">
                <a:solidFill>
                  <a:srgbClr val="404040"/>
                </a:solidFill>
              </a:defRPr>
            </a:lvl2pPr>
            <a:lvl3pPr marL="1257300" indent="-342900" algn="ctr">
              <a:spcBef>
                <a:spcPts val="800"/>
              </a:spcBef>
              <a:buFontTx/>
              <a:defRPr b="1" sz="3600">
                <a:solidFill>
                  <a:srgbClr val="404040"/>
                </a:solidFill>
              </a:defRPr>
            </a:lvl3pPr>
            <a:lvl4pPr marL="1783079" indent="-411479" algn="ctr">
              <a:spcBef>
                <a:spcPts val="800"/>
              </a:spcBef>
              <a:buFontTx/>
              <a:defRPr b="1" sz="3600">
                <a:solidFill>
                  <a:srgbClr val="404040"/>
                </a:solidFill>
              </a:defRPr>
            </a:lvl4pPr>
            <a:lvl5pPr marL="2240279" indent="-411479" algn="ctr">
              <a:spcBef>
                <a:spcPts val="800"/>
              </a:spcBef>
              <a:buFontTx/>
              <a:defRPr b="1"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104" name="Text Placeholder 9"/>
          <p:cNvSpPr/>
          <p:nvPr>
            <p:ph type="body" sz="quarter" idx="13"/>
          </p:nvPr>
        </p:nvSpPr>
        <p:spPr>
          <a:xfrm>
            <a:off x="2615908" y="3579862"/>
            <a:ext cx="3894937" cy="288033"/>
          </a:xfrm>
          <a:prstGeom prst="rect">
            <a:avLst/>
          </a:prstGeom>
        </p:spPr>
        <p:txBody>
          <a:bodyPr anchor="ctr">
            <a:normAutofit fontScale="100000" lnSpcReduction="0"/>
          </a:bodyPr>
          <a:lstStyle/>
          <a:p>
            <a:pPr marL="0" indent="0" algn="ctr">
              <a:spcBef>
                <a:spcPts val="300"/>
              </a:spcBef>
              <a:buSzTx/>
              <a:buFontTx/>
              <a:buNone/>
              <a:defRPr sz="1400">
                <a:solidFill>
                  <a:srgbClr val="404040"/>
                </a:solidFill>
              </a:defRPr>
            </a:pPr>
          </a:p>
        </p:txBody>
      </p:sp>
      <p:pic>
        <p:nvPicPr>
          <p:cNvPr id="105" name="Imagen 43" descr="Imagen 43"/>
          <p:cNvPicPr>
            <a:picLocks noChangeAspect="1"/>
          </p:cNvPicPr>
          <p:nvPr/>
        </p:nvPicPr>
        <p:blipFill>
          <a:blip r:embed="rId2">
            <a:extLst/>
          </a:blip>
          <a:stretch>
            <a:fillRect/>
          </a:stretch>
        </p:blipFill>
        <p:spPr>
          <a:xfrm>
            <a:off x="3491879" y="374851"/>
            <a:ext cx="2493607" cy="2512937"/>
          </a:xfrm>
          <a:prstGeom prst="rect">
            <a:avLst/>
          </a:prstGeom>
          <a:ln w="12700">
            <a:miter lim="400000"/>
          </a:ln>
        </p:spPr>
      </p:pic>
      <p:sp>
        <p:nvSpPr>
          <p:cNvPr id="1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Images and Contents Layout">
    <p:bg>
      <p:bgPr>
        <a:solidFill>
          <a:srgbClr val="8DBF30"/>
        </a:solidFill>
      </p:bgPr>
    </p:bg>
    <p:spTree>
      <p:nvGrpSpPr>
        <p:cNvPr id="1" name=""/>
        <p:cNvGrpSpPr/>
        <p:nvPr/>
      </p:nvGrpSpPr>
      <p:grpSpPr>
        <a:xfrm>
          <a:off x="0" y="0"/>
          <a:ext cx="0" cy="0"/>
          <a:chOff x="0" y="0"/>
          <a:chExt cx="0" cy="0"/>
        </a:xfrm>
      </p:grpSpPr>
      <p:sp>
        <p:nvSpPr>
          <p:cNvPr id="113" name="Rectangle 3"/>
          <p:cNvSpPr/>
          <p:nvPr/>
        </p:nvSpPr>
        <p:spPr>
          <a:xfrm>
            <a:off x="-1" y="0"/>
            <a:ext cx="2987826" cy="5143500"/>
          </a:xfrm>
          <a:prstGeom prst="rect">
            <a:avLst/>
          </a:prstGeom>
          <a:solidFill>
            <a:srgbClr val="FFFFFF"/>
          </a:solidFill>
          <a:ln w="12700">
            <a:miter lim="400000"/>
          </a:ln>
        </p:spPr>
        <p:txBody>
          <a:bodyPr lIns="45719" rIns="45719" anchor="ctr"/>
          <a:lstStyle/>
          <a:p>
            <a:pPr>
              <a:defRPr>
                <a:solidFill>
                  <a:srgbClr val="FFFFFF"/>
                </a:solidFill>
              </a:defRPr>
            </a:pPr>
          </a:p>
        </p:txBody>
      </p:sp>
      <p:sp>
        <p:nvSpPr>
          <p:cNvPr id="114" name="Body Level One…"/>
          <p:cNvSpPr txBox="1"/>
          <p:nvPr>
            <p:ph type="body" sz="quarter" idx="1"/>
          </p:nvPr>
        </p:nvSpPr>
        <p:spPr>
          <a:xfrm>
            <a:off x="467543" y="411510"/>
            <a:ext cx="2303284" cy="1368152"/>
          </a:xfrm>
          <a:prstGeom prst="rect">
            <a:avLst/>
          </a:prstGeom>
        </p:spPr>
        <p:txBody>
          <a:bodyPr anchor="ctr">
            <a:normAutofit fontScale="100000" lnSpcReduction="0"/>
          </a:bodyPr>
          <a:lstStyle>
            <a:lvl1pPr marL="0" indent="0">
              <a:spcBef>
                <a:spcPts val="800"/>
              </a:spcBef>
              <a:buSzTx/>
              <a:buFontTx/>
              <a:buNone/>
              <a:defRPr sz="3600">
                <a:latin typeface="Impact"/>
                <a:ea typeface="Impact"/>
                <a:cs typeface="Impact"/>
                <a:sym typeface="Impact"/>
              </a:defRPr>
            </a:lvl1pPr>
            <a:lvl2pPr marL="824592" indent="-367392">
              <a:spcBef>
                <a:spcPts val="800"/>
              </a:spcBef>
              <a:buFontTx/>
              <a:defRPr sz="3600">
                <a:latin typeface="Impact"/>
                <a:ea typeface="Impact"/>
                <a:cs typeface="Impact"/>
                <a:sym typeface="Impact"/>
              </a:defRPr>
            </a:lvl2pPr>
            <a:lvl3pPr marL="1257300" indent="-342900">
              <a:spcBef>
                <a:spcPts val="800"/>
              </a:spcBef>
              <a:buFontTx/>
              <a:defRPr sz="3600">
                <a:latin typeface="Impact"/>
                <a:ea typeface="Impact"/>
                <a:cs typeface="Impact"/>
                <a:sym typeface="Impact"/>
              </a:defRPr>
            </a:lvl3pPr>
            <a:lvl4pPr marL="1783079" indent="-411479">
              <a:spcBef>
                <a:spcPts val="800"/>
              </a:spcBef>
              <a:buFontTx/>
              <a:defRPr sz="3600">
                <a:latin typeface="Impact"/>
                <a:ea typeface="Impact"/>
                <a:cs typeface="Impact"/>
                <a:sym typeface="Impact"/>
              </a:defRPr>
            </a:lvl4pPr>
            <a:lvl5pPr marL="2240279" indent="-411479">
              <a:spcBef>
                <a:spcPts val="800"/>
              </a:spcBef>
              <a:buFontTx/>
              <a:defRPr sz="3600">
                <a:latin typeface="Impact"/>
                <a:ea typeface="Impact"/>
                <a:cs typeface="Impact"/>
                <a:sym typeface="Impact"/>
              </a:defRPr>
            </a:lvl5pPr>
          </a:lstStyle>
          <a:p>
            <a:pPr/>
            <a:r>
              <a:t>Body Level One</a:t>
            </a:r>
          </a:p>
          <a:p>
            <a:pPr lvl="1"/>
            <a:r>
              <a:t>Body Level Two</a:t>
            </a:r>
          </a:p>
          <a:p>
            <a:pPr lvl="2"/>
            <a:r>
              <a:t>Body Level Three</a:t>
            </a:r>
          </a:p>
          <a:p>
            <a:pPr lvl="3"/>
            <a:r>
              <a:t>Body Level Four</a:t>
            </a:r>
          </a:p>
          <a:p>
            <a:pPr lvl="4"/>
            <a:r>
              <a:t>Body Level Five</a:t>
            </a:r>
          </a:p>
        </p:txBody>
      </p:sp>
      <p:sp>
        <p:nvSpPr>
          <p:cNvPr id="115" name="Text Placeholder 9"/>
          <p:cNvSpPr/>
          <p:nvPr>
            <p:ph type="body" sz="quarter" idx="13"/>
          </p:nvPr>
        </p:nvSpPr>
        <p:spPr>
          <a:xfrm>
            <a:off x="467543" y="1779661"/>
            <a:ext cx="2303284" cy="504057"/>
          </a:xfrm>
          <a:prstGeom prst="rect">
            <a:avLst/>
          </a:prstGeom>
        </p:spPr>
        <p:txBody>
          <a:bodyPr anchor="ctr">
            <a:normAutofit fontScale="100000" lnSpcReduction="0"/>
          </a:bodyPr>
          <a:lstStyle/>
          <a:p>
            <a:pPr marL="0" indent="0">
              <a:spcBef>
                <a:spcPts val="300"/>
              </a:spcBef>
              <a:buSzTx/>
              <a:buFontTx/>
              <a:buNone/>
              <a:defRPr sz="1400"/>
            </a:pP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1_Images and Contents Layout">
    <p:spTree>
      <p:nvGrpSpPr>
        <p:cNvPr id="1" name=""/>
        <p:cNvGrpSpPr/>
        <p:nvPr/>
      </p:nvGrpSpPr>
      <p:grpSpPr>
        <a:xfrm>
          <a:off x="0" y="0"/>
          <a:ext cx="0" cy="0"/>
          <a:chOff x="0" y="0"/>
          <a:chExt cx="0" cy="0"/>
        </a:xfrm>
      </p:grpSpPr>
      <p:sp>
        <p:nvSpPr>
          <p:cNvPr id="123" name="Body Level One…"/>
          <p:cNvSpPr txBox="1"/>
          <p:nvPr>
            <p:ph type="body" sz="quarter" idx="1"/>
          </p:nvPr>
        </p:nvSpPr>
        <p:spPr>
          <a:xfrm>
            <a:off x="0" y="123478"/>
            <a:ext cx="9144000" cy="576065"/>
          </a:xfrm>
          <a:prstGeom prst="rect">
            <a:avLst/>
          </a:prstGeom>
        </p:spPr>
        <p:txBody>
          <a:bodyPr anchor="ctr">
            <a:normAutofit fontScale="100000" lnSpcReduction="0"/>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9" indent="-411479" algn="ctr">
              <a:spcBef>
                <a:spcPts val="800"/>
              </a:spcBef>
              <a:buFontTx/>
              <a:defRPr sz="3600">
                <a:solidFill>
                  <a:srgbClr val="404040"/>
                </a:solidFill>
              </a:defRPr>
            </a:lvl4pPr>
            <a:lvl5pPr marL="2240279" indent="-411479" algn="ctr">
              <a:spcBef>
                <a:spcPts val="800"/>
              </a:spcBef>
              <a:buFontTx/>
              <a:defRPr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124" name="Text Placeholder 9"/>
          <p:cNvSpPr/>
          <p:nvPr>
            <p:ph type="body" sz="quarter" idx="13"/>
          </p:nvPr>
        </p:nvSpPr>
        <p:spPr>
          <a:xfrm>
            <a:off x="0" y="699541"/>
            <a:ext cx="9144000" cy="288033"/>
          </a:xfrm>
          <a:prstGeom prst="rect">
            <a:avLst/>
          </a:prstGeom>
        </p:spPr>
        <p:txBody>
          <a:bodyPr anchor="ctr">
            <a:normAutofit fontScale="100000" lnSpcReduction="0"/>
          </a:bodyPr>
          <a:lstStyle/>
          <a:p>
            <a:pPr marL="0" indent="0" algn="ctr">
              <a:spcBef>
                <a:spcPts val="300"/>
              </a:spcBef>
              <a:buSzTx/>
              <a:buFontTx/>
              <a:buNone/>
              <a:defRPr sz="1400">
                <a:solidFill>
                  <a:srgbClr val="404040"/>
                </a:solidFill>
              </a:defRPr>
            </a:pPr>
          </a:p>
        </p:txBody>
      </p:sp>
      <p:sp>
        <p:nvSpPr>
          <p:cNvPr id="125" name="Rectangle 1"/>
          <p:cNvSpPr/>
          <p:nvPr/>
        </p:nvSpPr>
        <p:spPr>
          <a:xfrm>
            <a:off x="0" y="3507854"/>
            <a:ext cx="9144000" cy="1635647"/>
          </a:xfrm>
          <a:prstGeom prst="rect">
            <a:avLst/>
          </a:prstGeom>
          <a:solidFill>
            <a:srgbClr val="D9D9D9"/>
          </a:solidFill>
          <a:ln w="12700">
            <a:miter lim="400000"/>
          </a:ln>
        </p:spPr>
        <p:txBody>
          <a:bodyPr lIns="45719" rIns="45719" anchor="ctr"/>
          <a:lstStyle/>
          <a:p>
            <a:pPr algn="ctr"/>
          </a:p>
        </p:txBody>
      </p:sp>
      <p:sp>
        <p:nvSpPr>
          <p:cNvPr id="126" name="Rectangle 2"/>
          <p:cNvSpPr/>
          <p:nvPr/>
        </p:nvSpPr>
        <p:spPr>
          <a:xfrm>
            <a:off x="0" y="4899037"/>
            <a:ext cx="9144000" cy="244464"/>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27" name="Redondear rectángulo de esquina del mismo lado 8"/>
          <p:cNvSpPr/>
          <p:nvPr/>
        </p:nvSpPr>
        <p:spPr>
          <a:xfrm>
            <a:off x="5004048" y="4423419"/>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2_Images and Contents Layout">
    <p:bg>
      <p:bgPr>
        <a:solidFill>
          <a:srgbClr val="028148"/>
        </a:solidFill>
      </p:bgPr>
    </p:bg>
    <p:spTree>
      <p:nvGrpSpPr>
        <p:cNvPr id="1" name=""/>
        <p:cNvGrpSpPr/>
        <p:nvPr/>
      </p:nvGrpSpPr>
      <p:grpSpPr>
        <a:xfrm>
          <a:off x="0" y="0"/>
          <a:ext cx="0" cy="0"/>
          <a:chOff x="0" y="0"/>
          <a:chExt cx="0" cy="0"/>
        </a:xfrm>
      </p:grpSpPr>
      <p:sp>
        <p:nvSpPr>
          <p:cNvPr id="135" name="Body Level One…"/>
          <p:cNvSpPr txBox="1"/>
          <p:nvPr>
            <p:ph type="body" sz="quarter" idx="1"/>
          </p:nvPr>
        </p:nvSpPr>
        <p:spPr>
          <a:xfrm>
            <a:off x="0" y="123478"/>
            <a:ext cx="9144000" cy="576065"/>
          </a:xfrm>
          <a:prstGeom prst="rect">
            <a:avLst/>
          </a:prstGeom>
        </p:spPr>
        <p:txBody>
          <a:bodyPr anchor="ctr">
            <a:normAutofit fontScale="100000" lnSpcReduction="0"/>
          </a:bodyPr>
          <a:lstStyle>
            <a:lvl1pPr marL="0" indent="0" algn="ctr">
              <a:spcBef>
                <a:spcPts val="800"/>
              </a:spcBef>
              <a:buSzTx/>
              <a:buFontTx/>
              <a:buNone/>
              <a:defRPr sz="3600">
                <a:solidFill>
                  <a:srgbClr val="FFFFFF"/>
                </a:solidFill>
              </a:defRPr>
            </a:lvl1pPr>
            <a:lvl2pPr marL="824592" indent="-367392" algn="ctr">
              <a:spcBef>
                <a:spcPts val="800"/>
              </a:spcBef>
              <a:buFontTx/>
              <a:defRPr sz="3600">
                <a:solidFill>
                  <a:srgbClr val="FFFFFF"/>
                </a:solidFill>
              </a:defRPr>
            </a:lvl2pPr>
            <a:lvl3pPr marL="1257300" indent="-342900" algn="ctr">
              <a:spcBef>
                <a:spcPts val="800"/>
              </a:spcBef>
              <a:buFontTx/>
              <a:defRPr sz="3600">
                <a:solidFill>
                  <a:srgbClr val="FFFFFF"/>
                </a:solidFill>
              </a:defRPr>
            </a:lvl3pPr>
            <a:lvl4pPr marL="1783079" indent="-411479" algn="ctr">
              <a:spcBef>
                <a:spcPts val="800"/>
              </a:spcBef>
              <a:buFontTx/>
              <a:defRPr sz="3600">
                <a:solidFill>
                  <a:srgbClr val="FFFFFF"/>
                </a:solidFill>
              </a:defRPr>
            </a:lvl4pPr>
            <a:lvl5pPr marL="2240279" indent="-411479" algn="ctr">
              <a:spcBef>
                <a:spcPts val="800"/>
              </a:spcBef>
              <a:buFontTx/>
              <a:defRPr sz="36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36" name="Text Placeholder 9"/>
          <p:cNvSpPr/>
          <p:nvPr>
            <p:ph type="body" sz="quarter" idx="13"/>
          </p:nvPr>
        </p:nvSpPr>
        <p:spPr>
          <a:xfrm>
            <a:off x="0" y="699541"/>
            <a:ext cx="9144000" cy="288033"/>
          </a:xfrm>
          <a:prstGeom prst="rect">
            <a:avLst/>
          </a:prstGeom>
        </p:spPr>
        <p:txBody>
          <a:bodyPr anchor="ctr">
            <a:normAutofit fontScale="100000" lnSpcReduction="0"/>
          </a:bodyPr>
          <a:lstStyle/>
          <a:p>
            <a:pPr marL="0" indent="0" algn="ctr">
              <a:spcBef>
                <a:spcPts val="300"/>
              </a:spcBef>
              <a:buSzTx/>
              <a:buFontTx/>
              <a:buNone/>
              <a:defRPr sz="1400">
                <a:solidFill>
                  <a:srgbClr val="FFFFFF"/>
                </a:solidFill>
              </a:defRPr>
            </a:pPr>
          </a:p>
        </p:txBody>
      </p:sp>
      <p:pic>
        <p:nvPicPr>
          <p:cNvPr id="137" name="Picture 3" descr="Picture 3"/>
          <p:cNvPicPr>
            <a:picLocks noChangeAspect="1"/>
          </p:cNvPicPr>
          <p:nvPr/>
        </p:nvPicPr>
        <p:blipFill>
          <a:blip r:embed="rId2">
            <a:extLst/>
          </a:blip>
          <a:stretch>
            <a:fillRect/>
          </a:stretch>
        </p:blipFill>
        <p:spPr>
          <a:xfrm>
            <a:off x="-828601" y="995665"/>
            <a:ext cx="6438183" cy="3274564"/>
          </a:xfrm>
          <a:prstGeom prst="rect">
            <a:avLst/>
          </a:prstGeom>
          <a:ln w="12700">
            <a:miter lim="400000"/>
          </a:ln>
        </p:spPr>
      </p:pic>
      <p:sp>
        <p:nvSpPr>
          <p:cNvPr id="138" name="Picture Placeholder 2"/>
          <p:cNvSpPr/>
          <p:nvPr>
            <p:ph type="pic" sz="quarter" idx="14"/>
          </p:nvPr>
        </p:nvSpPr>
        <p:spPr>
          <a:xfrm>
            <a:off x="910339" y="1404993"/>
            <a:ext cx="3085597" cy="2281869"/>
          </a:xfrm>
          <a:prstGeom prst="rect">
            <a:avLst/>
          </a:prstGeom>
        </p:spPr>
        <p:txBody>
          <a:bodyPr lIns="91439" rIns="91439"/>
          <a:lstStyle/>
          <a:p>
            <a:pPr/>
          </a:p>
        </p:txBody>
      </p:sp>
      <p:sp>
        <p:nvSpPr>
          <p:cNvPr id="139" name="Rectangle 2"/>
          <p:cNvSpPr/>
          <p:nvPr/>
        </p:nvSpPr>
        <p:spPr>
          <a:xfrm>
            <a:off x="0" y="4899037"/>
            <a:ext cx="9144000" cy="244464"/>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40" name="Redondear rectángulo de esquina del mismo lado 8"/>
          <p:cNvSpPr/>
          <p:nvPr/>
        </p:nvSpPr>
        <p:spPr>
          <a:xfrm>
            <a:off x="5004048" y="4423419"/>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1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4_Images and Contents Layout">
    <p:bg>
      <p:bgPr>
        <a:solidFill>
          <a:srgbClr val="028148"/>
        </a:solidFill>
      </p:bgPr>
    </p:bg>
    <p:spTree>
      <p:nvGrpSpPr>
        <p:cNvPr id="1" name=""/>
        <p:cNvGrpSpPr/>
        <p:nvPr/>
      </p:nvGrpSpPr>
      <p:grpSpPr>
        <a:xfrm>
          <a:off x="0" y="0"/>
          <a:ext cx="0" cy="0"/>
          <a:chOff x="0" y="0"/>
          <a:chExt cx="0" cy="0"/>
        </a:xfrm>
      </p:grpSpPr>
      <p:sp>
        <p:nvSpPr>
          <p:cNvPr id="148" name="Picture Placeholder 2"/>
          <p:cNvSpPr/>
          <p:nvPr>
            <p:ph type="pic" sz="quarter" idx="13"/>
          </p:nvPr>
        </p:nvSpPr>
        <p:spPr>
          <a:xfrm>
            <a:off x="5148064" y="1431235"/>
            <a:ext cx="2568435" cy="2280270"/>
          </a:xfrm>
          <a:prstGeom prst="rect">
            <a:avLst/>
          </a:prstGeom>
        </p:spPr>
        <p:txBody>
          <a:bodyPr lIns="91439" rIns="91439"/>
          <a:lstStyle/>
          <a:p>
            <a:pPr/>
          </a:p>
        </p:txBody>
      </p:sp>
      <p:sp>
        <p:nvSpPr>
          <p:cNvPr id="149" name="Picture Placeholder 2"/>
          <p:cNvSpPr/>
          <p:nvPr>
            <p:ph type="pic" sz="quarter" idx="14"/>
          </p:nvPr>
        </p:nvSpPr>
        <p:spPr>
          <a:xfrm>
            <a:off x="7704000" y="3703499"/>
            <a:ext cx="1440001" cy="1440001"/>
          </a:xfrm>
          <a:prstGeom prst="rect">
            <a:avLst/>
          </a:prstGeom>
        </p:spPr>
        <p:txBody>
          <a:bodyPr lIns="91439" rIns="91439"/>
          <a:lstStyle/>
          <a:p>
            <a:pPr/>
          </a:p>
        </p:txBody>
      </p:sp>
      <p:sp>
        <p:nvSpPr>
          <p:cNvPr id="150" name="Picture Placeholder 2"/>
          <p:cNvSpPr/>
          <p:nvPr>
            <p:ph type="pic" sz="quarter" idx="15"/>
          </p:nvPr>
        </p:nvSpPr>
        <p:spPr>
          <a:xfrm>
            <a:off x="3708063" y="0"/>
            <a:ext cx="1440001" cy="1440000"/>
          </a:xfrm>
          <a:prstGeom prst="rect">
            <a:avLst/>
          </a:prstGeom>
        </p:spPr>
        <p:txBody>
          <a:bodyPr lIns="91439" rIns="91439"/>
          <a:lstStyle/>
          <a:p>
            <a:pPr/>
          </a:p>
        </p:txBody>
      </p:sp>
      <p:sp>
        <p:nvSpPr>
          <p:cNvPr id="1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5_Images and Contents Layout">
    <p:bg>
      <p:bgPr>
        <a:solidFill>
          <a:srgbClr val="028148"/>
        </a:solidFill>
      </p:bgPr>
    </p:bg>
    <p:spTree>
      <p:nvGrpSpPr>
        <p:cNvPr id="1" name=""/>
        <p:cNvGrpSpPr/>
        <p:nvPr/>
      </p:nvGrpSpPr>
      <p:grpSpPr>
        <a:xfrm>
          <a:off x="0" y="0"/>
          <a:ext cx="0" cy="0"/>
          <a:chOff x="0" y="0"/>
          <a:chExt cx="0" cy="0"/>
        </a:xfrm>
      </p:grpSpPr>
      <p:sp>
        <p:nvSpPr>
          <p:cNvPr id="158" name="Picture Placeholder 2"/>
          <p:cNvSpPr/>
          <p:nvPr>
            <p:ph type="pic" idx="13"/>
          </p:nvPr>
        </p:nvSpPr>
        <p:spPr>
          <a:xfrm>
            <a:off x="0" y="-2"/>
            <a:ext cx="9144000" cy="3076576"/>
          </a:xfrm>
          <a:prstGeom prst="rect">
            <a:avLst/>
          </a:prstGeom>
        </p:spPr>
        <p:txBody>
          <a:bodyPr lIns="91439" rIns="91439"/>
          <a:lstStyle/>
          <a:p>
            <a:pPr/>
          </a:p>
        </p:txBody>
      </p:sp>
      <p:sp>
        <p:nvSpPr>
          <p:cNvPr id="159" name="Rectangle 2"/>
          <p:cNvSpPr/>
          <p:nvPr/>
        </p:nvSpPr>
        <p:spPr>
          <a:xfrm>
            <a:off x="0" y="4899037"/>
            <a:ext cx="9144000" cy="244464"/>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60" name="Redondear rectángulo de esquina del mismo lado 3"/>
          <p:cNvSpPr/>
          <p:nvPr/>
        </p:nvSpPr>
        <p:spPr>
          <a:xfrm>
            <a:off x="5004048" y="4423419"/>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16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6_Images and Contents Layout">
    <p:spTree>
      <p:nvGrpSpPr>
        <p:cNvPr id="1" name=""/>
        <p:cNvGrpSpPr/>
        <p:nvPr/>
      </p:nvGrpSpPr>
      <p:grpSpPr>
        <a:xfrm>
          <a:off x="0" y="0"/>
          <a:ext cx="0" cy="0"/>
          <a:chOff x="0" y="0"/>
          <a:chExt cx="0" cy="0"/>
        </a:xfrm>
      </p:grpSpPr>
      <p:sp>
        <p:nvSpPr>
          <p:cNvPr id="168" name="Body Level One…"/>
          <p:cNvSpPr txBox="1"/>
          <p:nvPr>
            <p:ph type="body" sz="quarter" idx="1"/>
          </p:nvPr>
        </p:nvSpPr>
        <p:spPr>
          <a:xfrm>
            <a:off x="0" y="123478"/>
            <a:ext cx="9144000" cy="576065"/>
          </a:xfrm>
          <a:prstGeom prst="rect">
            <a:avLst/>
          </a:prstGeom>
        </p:spPr>
        <p:txBody>
          <a:bodyPr anchor="ctr">
            <a:normAutofit fontScale="100000" lnSpcReduction="0"/>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9" indent="-411479" algn="ctr">
              <a:spcBef>
                <a:spcPts val="800"/>
              </a:spcBef>
              <a:buFontTx/>
              <a:defRPr sz="3600">
                <a:solidFill>
                  <a:srgbClr val="404040"/>
                </a:solidFill>
              </a:defRPr>
            </a:lvl4pPr>
            <a:lvl5pPr marL="2240279" indent="-411479" algn="ctr">
              <a:spcBef>
                <a:spcPts val="800"/>
              </a:spcBef>
              <a:buFontTx/>
              <a:defRPr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169" name="Text Placeholder 9"/>
          <p:cNvSpPr/>
          <p:nvPr>
            <p:ph type="body" sz="quarter" idx="13"/>
          </p:nvPr>
        </p:nvSpPr>
        <p:spPr>
          <a:xfrm>
            <a:off x="0" y="699541"/>
            <a:ext cx="9144000" cy="288033"/>
          </a:xfrm>
          <a:prstGeom prst="rect">
            <a:avLst/>
          </a:prstGeom>
        </p:spPr>
        <p:txBody>
          <a:bodyPr anchor="ctr">
            <a:normAutofit fontScale="100000" lnSpcReduction="0"/>
          </a:bodyPr>
          <a:lstStyle/>
          <a:p>
            <a:pPr marL="0" indent="0" algn="ctr">
              <a:spcBef>
                <a:spcPts val="300"/>
              </a:spcBef>
              <a:buSzTx/>
              <a:buFontTx/>
              <a:buNone/>
              <a:defRPr sz="1400">
                <a:solidFill>
                  <a:srgbClr val="404040"/>
                </a:solidFill>
              </a:defRPr>
            </a:pPr>
          </a:p>
        </p:txBody>
      </p:sp>
      <p:sp>
        <p:nvSpPr>
          <p:cNvPr id="170" name="Rectangle 2"/>
          <p:cNvSpPr/>
          <p:nvPr/>
        </p:nvSpPr>
        <p:spPr>
          <a:xfrm>
            <a:off x="0" y="4971882"/>
            <a:ext cx="9144000" cy="244464"/>
          </a:xfrm>
          <a:prstGeom prst="rect">
            <a:avLst/>
          </a:prstGeom>
          <a:solidFill>
            <a:srgbClr val="D9D9D9"/>
          </a:solidFill>
          <a:ln w="12700">
            <a:miter lim="400000"/>
          </a:ln>
        </p:spPr>
        <p:txBody>
          <a:bodyPr lIns="45719" rIns="45719" anchor="ctr"/>
          <a:lstStyle/>
          <a:p>
            <a:pPr algn="ctr">
              <a:defRPr>
                <a:solidFill>
                  <a:srgbClr val="FFFFFF"/>
                </a:solidFill>
              </a:defRPr>
            </a:pPr>
          </a:p>
        </p:txBody>
      </p:sp>
      <p:sp>
        <p:nvSpPr>
          <p:cNvPr id="171" name="Redondear rectángulo de esquina del mismo lado 8"/>
          <p:cNvSpPr/>
          <p:nvPr/>
        </p:nvSpPr>
        <p:spPr>
          <a:xfrm>
            <a:off x="4990367" y="4515965"/>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1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7_Images and Contents Layout">
    <p:bg>
      <p:bgPr>
        <a:solidFill>
          <a:srgbClr val="028148"/>
        </a:solidFill>
      </p:bgPr>
    </p:bg>
    <p:spTree>
      <p:nvGrpSpPr>
        <p:cNvPr id="1" name=""/>
        <p:cNvGrpSpPr/>
        <p:nvPr/>
      </p:nvGrpSpPr>
      <p:grpSpPr>
        <a:xfrm>
          <a:off x="0" y="0"/>
          <a:ext cx="0" cy="0"/>
          <a:chOff x="0" y="0"/>
          <a:chExt cx="0" cy="0"/>
        </a:xfrm>
      </p:grpSpPr>
      <p:sp>
        <p:nvSpPr>
          <p:cNvPr id="179" name="Picture Placeholder 2"/>
          <p:cNvSpPr/>
          <p:nvPr>
            <p:ph type="pic" idx="13"/>
          </p:nvPr>
        </p:nvSpPr>
        <p:spPr>
          <a:xfrm>
            <a:off x="0" y="-2"/>
            <a:ext cx="4572000" cy="5143503"/>
          </a:xfrm>
          <a:prstGeom prst="rect">
            <a:avLst/>
          </a:prstGeom>
        </p:spPr>
        <p:txBody>
          <a:bodyPr lIns="91439" rIns="91439"/>
          <a:lstStyle/>
          <a:p>
            <a:pPr/>
          </a:p>
        </p:txBody>
      </p:sp>
      <p:sp>
        <p:nvSpPr>
          <p:cNvPr id="180" name="Rectangle 2"/>
          <p:cNvSpPr/>
          <p:nvPr/>
        </p:nvSpPr>
        <p:spPr>
          <a:xfrm>
            <a:off x="0" y="4899037"/>
            <a:ext cx="9144000" cy="244464"/>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81" name="Redondear rectángulo de esquina del mismo lado 3"/>
          <p:cNvSpPr/>
          <p:nvPr/>
        </p:nvSpPr>
        <p:spPr>
          <a:xfrm>
            <a:off x="5004048" y="4423419"/>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1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8_Images and Contents Layout">
    <p:bg>
      <p:bgPr>
        <a:solidFill>
          <a:srgbClr val="D9D9D9"/>
        </a:solidFill>
      </p:bgPr>
    </p:bg>
    <p:spTree>
      <p:nvGrpSpPr>
        <p:cNvPr id="1" name=""/>
        <p:cNvGrpSpPr/>
        <p:nvPr/>
      </p:nvGrpSpPr>
      <p:grpSpPr>
        <a:xfrm>
          <a:off x="0" y="0"/>
          <a:ext cx="0" cy="0"/>
          <a:chOff x="0" y="0"/>
          <a:chExt cx="0" cy="0"/>
        </a:xfrm>
      </p:grpSpPr>
      <p:sp>
        <p:nvSpPr>
          <p:cNvPr id="189" name="Picture Placeholder 2"/>
          <p:cNvSpPr/>
          <p:nvPr>
            <p:ph type="pic" sz="half" idx="13"/>
          </p:nvPr>
        </p:nvSpPr>
        <p:spPr>
          <a:xfrm>
            <a:off x="6984000" y="-2"/>
            <a:ext cx="2160000" cy="5143503"/>
          </a:xfrm>
          <a:prstGeom prst="rect">
            <a:avLst/>
          </a:prstGeom>
        </p:spPr>
        <p:txBody>
          <a:bodyPr lIns="91439" rIns="91439"/>
          <a:lstStyle/>
          <a:p>
            <a:pPr/>
          </a:p>
        </p:txBody>
      </p:sp>
      <p:sp>
        <p:nvSpPr>
          <p:cNvPr id="190" name="Picture Placeholder 2"/>
          <p:cNvSpPr/>
          <p:nvPr>
            <p:ph type="pic" sz="quarter" idx="14"/>
          </p:nvPr>
        </p:nvSpPr>
        <p:spPr>
          <a:xfrm>
            <a:off x="4734004" y="2131317"/>
            <a:ext cx="2160001" cy="3012183"/>
          </a:xfrm>
          <a:prstGeom prst="rect">
            <a:avLst/>
          </a:prstGeom>
        </p:spPr>
        <p:txBody>
          <a:bodyPr lIns="91439" rIns="91439"/>
          <a:lstStyle/>
          <a:p>
            <a:pPr/>
          </a:p>
        </p:txBody>
      </p:sp>
      <p:sp>
        <p:nvSpPr>
          <p:cNvPr id="191" name="Picture Placeholder 2"/>
          <p:cNvSpPr/>
          <p:nvPr>
            <p:ph type="pic" sz="quarter" idx="15"/>
          </p:nvPr>
        </p:nvSpPr>
        <p:spPr>
          <a:xfrm>
            <a:off x="3492000" y="2131317"/>
            <a:ext cx="1152009" cy="3012183"/>
          </a:xfrm>
          <a:prstGeom prst="rect">
            <a:avLst/>
          </a:prstGeom>
        </p:spPr>
        <p:txBody>
          <a:bodyPr lIns="91439" rIns="91439"/>
          <a:lstStyle/>
          <a:p>
            <a:pPr/>
          </a:p>
        </p:txBody>
      </p:sp>
      <p:sp>
        <p:nvSpPr>
          <p:cNvPr id="192" name="Picture Placeholder 2"/>
          <p:cNvSpPr/>
          <p:nvPr>
            <p:ph type="pic" sz="quarter" idx="16"/>
          </p:nvPr>
        </p:nvSpPr>
        <p:spPr>
          <a:xfrm>
            <a:off x="3492000" y="-2"/>
            <a:ext cx="3393831" cy="2043486"/>
          </a:xfrm>
          <a:prstGeom prst="rect">
            <a:avLst/>
          </a:prstGeom>
        </p:spPr>
        <p:txBody>
          <a:bodyPr lIns="91439" rIns="91439"/>
          <a:lstStyle/>
          <a:p>
            <a:pPr/>
          </a:p>
        </p:txBody>
      </p:sp>
      <p:sp>
        <p:nvSpPr>
          <p:cNvPr id="1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9_Images and Contents Layout">
    <p:bg>
      <p:bgPr>
        <a:solidFill>
          <a:srgbClr val="8DBF30"/>
        </a:solidFill>
      </p:bgPr>
    </p:bg>
    <p:spTree>
      <p:nvGrpSpPr>
        <p:cNvPr id="1" name=""/>
        <p:cNvGrpSpPr/>
        <p:nvPr/>
      </p:nvGrpSpPr>
      <p:grpSpPr>
        <a:xfrm>
          <a:off x="0" y="0"/>
          <a:ext cx="0" cy="0"/>
          <a:chOff x="0" y="0"/>
          <a:chExt cx="0" cy="0"/>
        </a:xfrm>
      </p:grpSpPr>
      <p:sp>
        <p:nvSpPr>
          <p:cNvPr id="200" name="Picture Placeholder 2"/>
          <p:cNvSpPr/>
          <p:nvPr>
            <p:ph type="pic" sz="half" idx="13"/>
          </p:nvPr>
        </p:nvSpPr>
        <p:spPr>
          <a:xfrm>
            <a:off x="5396867" y="-11319"/>
            <a:ext cx="3681863" cy="3267666"/>
          </a:xfrm>
          <a:prstGeom prst="rect">
            <a:avLst/>
          </a:prstGeom>
        </p:spPr>
        <p:txBody>
          <a:bodyPr lIns="91439" rIns="91439"/>
          <a:lstStyle/>
          <a:p>
            <a:pPr/>
          </a:p>
        </p:txBody>
      </p:sp>
      <p:sp>
        <p:nvSpPr>
          <p:cNvPr id="201" name="Picture Placeholder 2"/>
          <p:cNvSpPr/>
          <p:nvPr>
            <p:ph type="pic" sz="half" idx="14"/>
          </p:nvPr>
        </p:nvSpPr>
        <p:spPr>
          <a:xfrm>
            <a:off x="3491431" y="1495129"/>
            <a:ext cx="3681863" cy="3649328"/>
          </a:xfrm>
          <a:prstGeom prst="rect">
            <a:avLst/>
          </a:prstGeom>
        </p:spPr>
        <p:txBody>
          <a:bodyPr lIns="91439" rIns="91439"/>
          <a:lstStyle/>
          <a:p>
            <a:pPr/>
          </a:p>
        </p:txBody>
      </p:sp>
      <p:sp>
        <p:nvSpPr>
          <p:cNvPr id="202" name="Picture Placeholder 2"/>
          <p:cNvSpPr/>
          <p:nvPr>
            <p:ph type="pic" sz="quarter" idx="15"/>
          </p:nvPr>
        </p:nvSpPr>
        <p:spPr>
          <a:xfrm>
            <a:off x="5476380" y="3386020"/>
            <a:ext cx="3530789" cy="1769005"/>
          </a:xfrm>
          <a:prstGeom prst="rect">
            <a:avLst/>
          </a:prstGeom>
        </p:spPr>
        <p:txBody>
          <a:bodyPr lIns="91439" rIns="91439"/>
          <a:lstStyle/>
          <a:p>
            <a:pPr/>
          </a:p>
        </p:txBody>
      </p:sp>
      <p:sp>
        <p:nvSpPr>
          <p:cNvPr id="203" name="Picture Placeholder 2"/>
          <p:cNvSpPr/>
          <p:nvPr>
            <p:ph type="pic" sz="quarter" idx="16"/>
          </p:nvPr>
        </p:nvSpPr>
        <p:spPr>
          <a:xfrm>
            <a:off x="7301327" y="1495129"/>
            <a:ext cx="1840933" cy="3649328"/>
          </a:xfrm>
          <a:prstGeom prst="rect">
            <a:avLst/>
          </a:prstGeom>
        </p:spPr>
        <p:txBody>
          <a:bodyPr lIns="91439" rIns="91439"/>
          <a:lstStyle/>
          <a:p>
            <a:pPr/>
          </a:p>
        </p:txBody>
      </p:sp>
      <p:sp>
        <p:nvSpPr>
          <p:cNvPr id="2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3_Images and Contents Layout">
    <p:bg>
      <p:bgPr>
        <a:solidFill>
          <a:srgbClr val="8DBF30"/>
        </a:solidFill>
      </p:bgPr>
    </p:bg>
    <p:spTree>
      <p:nvGrpSpPr>
        <p:cNvPr id="1" name=""/>
        <p:cNvGrpSpPr/>
        <p:nvPr/>
      </p:nvGrpSpPr>
      <p:grpSpPr>
        <a:xfrm>
          <a:off x="0" y="0"/>
          <a:ext cx="0" cy="0"/>
          <a:chOff x="0" y="0"/>
          <a:chExt cx="0" cy="0"/>
        </a:xfrm>
      </p:grpSpPr>
      <p:sp>
        <p:nvSpPr>
          <p:cNvPr id="211" name="Body Level One…"/>
          <p:cNvSpPr txBox="1"/>
          <p:nvPr>
            <p:ph type="body" sz="quarter" idx="1"/>
          </p:nvPr>
        </p:nvSpPr>
        <p:spPr>
          <a:xfrm>
            <a:off x="0" y="123478"/>
            <a:ext cx="9144000" cy="576065"/>
          </a:xfrm>
          <a:prstGeom prst="rect">
            <a:avLst/>
          </a:prstGeom>
        </p:spPr>
        <p:txBody>
          <a:bodyPr anchor="ctr">
            <a:normAutofit fontScale="100000" lnSpcReduction="0"/>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9" indent="-411479" algn="ctr">
              <a:spcBef>
                <a:spcPts val="800"/>
              </a:spcBef>
              <a:buFontTx/>
              <a:defRPr sz="3600">
                <a:solidFill>
                  <a:srgbClr val="404040"/>
                </a:solidFill>
              </a:defRPr>
            </a:lvl4pPr>
            <a:lvl5pPr marL="2240279" indent="-411479" algn="ctr">
              <a:spcBef>
                <a:spcPts val="800"/>
              </a:spcBef>
              <a:buFontTx/>
              <a:defRPr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212" name="Text Placeholder 9"/>
          <p:cNvSpPr/>
          <p:nvPr>
            <p:ph type="body" sz="quarter" idx="13"/>
          </p:nvPr>
        </p:nvSpPr>
        <p:spPr>
          <a:xfrm>
            <a:off x="0" y="699541"/>
            <a:ext cx="9144000" cy="288033"/>
          </a:xfrm>
          <a:prstGeom prst="rect">
            <a:avLst/>
          </a:prstGeom>
        </p:spPr>
        <p:txBody>
          <a:bodyPr anchor="ctr">
            <a:normAutofit fontScale="100000" lnSpcReduction="0"/>
          </a:bodyPr>
          <a:lstStyle/>
          <a:p>
            <a:pPr marL="0" indent="0" algn="ctr">
              <a:spcBef>
                <a:spcPts val="300"/>
              </a:spcBef>
              <a:buSzTx/>
              <a:buFontTx/>
              <a:buNone/>
              <a:defRPr sz="1400">
                <a:solidFill>
                  <a:srgbClr val="404040"/>
                </a:solidFill>
              </a:defRPr>
            </a:pPr>
          </a:p>
        </p:txBody>
      </p:sp>
      <p:sp>
        <p:nvSpPr>
          <p:cNvPr id="213" name="Picture Placeholder 2"/>
          <p:cNvSpPr/>
          <p:nvPr>
            <p:ph type="pic" sz="quarter" idx="14"/>
          </p:nvPr>
        </p:nvSpPr>
        <p:spPr>
          <a:xfrm>
            <a:off x="395536" y="1267205"/>
            <a:ext cx="1440160" cy="1728193"/>
          </a:xfrm>
          <a:prstGeom prst="rect">
            <a:avLst/>
          </a:prstGeom>
        </p:spPr>
        <p:txBody>
          <a:bodyPr lIns="91439" rIns="91439"/>
          <a:lstStyle/>
          <a:p>
            <a:pPr/>
          </a:p>
        </p:txBody>
      </p:sp>
      <p:sp>
        <p:nvSpPr>
          <p:cNvPr id="214" name="Picture Placeholder 2"/>
          <p:cNvSpPr/>
          <p:nvPr>
            <p:ph type="pic" sz="quarter" idx="15"/>
          </p:nvPr>
        </p:nvSpPr>
        <p:spPr>
          <a:xfrm>
            <a:off x="395536" y="3075806"/>
            <a:ext cx="1440160" cy="1728192"/>
          </a:xfrm>
          <a:prstGeom prst="rect">
            <a:avLst/>
          </a:prstGeom>
        </p:spPr>
        <p:txBody>
          <a:bodyPr lIns="91439" rIns="91439"/>
          <a:lstStyle/>
          <a:p>
            <a:pPr/>
          </a:p>
        </p:txBody>
      </p:sp>
      <p:sp>
        <p:nvSpPr>
          <p:cNvPr id="215" name="Picture Placeholder 2"/>
          <p:cNvSpPr/>
          <p:nvPr>
            <p:ph type="pic" sz="quarter" idx="16"/>
          </p:nvPr>
        </p:nvSpPr>
        <p:spPr>
          <a:xfrm>
            <a:off x="1911680" y="1267205"/>
            <a:ext cx="1440160" cy="1728193"/>
          </a:xfrm>
          <a:prstGeom prst="rect">
            <a:avLst/>
          </a:prstGeom>
        </p:spPr>
        <p:txBody>
          <a:bodyPr lIns="91439" rIns="91439"/>
          <a:lstStyle/>
          <a:p>
            <a:pPr/>
          </a:p>
        </p:txBody>
      </p:sp>
      <p:sp>
        <p:nvSpPr>
          <p:cNvPr id="216" name="Picture Placeholder 2"/>
          <p:cNvSpPr/>
          <p:nvPr>
            <p:ph type="pic" sz="quarter" idx="17"/>
          </p:nvPr>
        </p:nvSpPr>
        <p:spPr>
          <a:xfrm>
            <a:off x="1911680" y="3075806"/>
            <a:ext cx="1440160" cy="1728192"/>
          </a:xfrm>
          <a:prstGeom prst="rect">
            <a:avLst/>
          </a:prstGeom>
        </p:spPr>
        <p:txBody>
          <a:bodyPr lIns="91439" rIns="91439"/>
          <a:lstStyle/>
          <a:p>
            <a:pPr/>
          </a:p>
        </p:txBody>
      </p:sp>
      <p:sp>
        <p:nvSpPr>
          <p:cNvPr id="217" name="Picture Placeholder 2"/>
          <p:cNvSpPr/>
          <p:nvPr>
            <p:ph type="pic" sz="quarter" idx="18"/>
          </p:nvPr>
        </p:nvSpPr>
        <p:spPr>
          <a:xfrm>
            <a:off x="5736054" y="1267205"/>
            <a:ext cx="1440161" cy="1728193"/>
          </a:xfrm>
          <a:prstGeom prst="rect">
            <a:avLst/>
          </a:prstGeom>
        </p:spPr>
        <p:txBody>
          <a:bodyPr lIns="91439" rIns="91439"/>
          <a:lstStyle/>
          <a:p>
            <a:pPr/>
          </a:p>
        </p:txBody>
      </p:sp>
      <p:sp>
        <p:nvSpPr>
          <p:cNvPr id="218" name="Picture Placeholder 2"/>
          <p:cNvSpPr/>
          <p:nvPr>
            <p:ph type="pic" sz="quarter" idx="19"/>
          </p:nvPr>
        </p:nvSpPr>
        <p:spPr>
          <a:xfrm>
            <a:off x="5736054" y="3075806"/>
            <a:ext cx="1440161" cy="1728192"/>
          </a:xfrm>
          <a:prstGeom prst="rect">
            <a:avLst/>
          </a:prstGeom>
        </p:spPr>
        <p:txBody>
          <a:bodyPr lIns="91439" rIns="91439"/>
          <a:lstStyle/>
          <a:p>
            <a:pPr/>
          </a:p>
        </p:txBody>
      </p:sp>
      <p:sp>
        <p:nvSpPr>
          <p:cNvPr id="219" name="Picture Placeholder 2"/>
          <p:cNvSpPr/>
          <p:nvPr>
            <p:ph type="pic" sz="quarter" idx="20"/>
          </p:nvPr>
        </p:nvSpPr>
        <p:spPr>
          <a:xfrm>
            <a:off x="7252197" y="1267205"/>
            <a:ext cx="1440161" cy="1728193"/>
          </a:xfrm>
          <a:prstGeom prst="rect">
            <a:avLst/>
          </a:prstGeom>
        </p:spPr>
        <p:txBody>
          <a:bodyPr lIns="91439" rIns="91439"/>
          <a:lstStyle/>
          <a:p>
            <a:pPr/>
          </a:p>
        </p:txBody>
      </p:sp>
      <p:sp>
        <p:nvSpPr>
          <p:cNvPr id="220" name="Picture Placeholder 2"/>
          <p:cNvSpPr/>
          <p:nvPr>
            <p:ph type="pic" sz="quarter" idx="21"/>
          </p:nvPr>
        </p:nvSpPr>
        <p:spPr>
          <a:xfrm>
            <a:off x="7252197" y="3075806"/>
            <a:ext cx="1440161" cy="1728192"/>
          </a:xfrm>
          <a:prstGeom prst="rect">
            <a:avLst/>
          </a:prstGeom>
        </p:spPr>
        <p:txBody>
          <a:bodyPr lIns="91439" rIns="91439"/>
          <a:lstStyle/>
          <a:p>
            <a:pPr/>
          </a:p>
        </p:txBody>
      </p:sp>
      <p:sp>
        <p:nvSpPr>
          <p:cNvPr id="221" name="Rectangle 1"/>
          <p:cNvSpPr/>
          <p:nvPr/>
        </p:nvSpPr>
        <p:spPr>
          <a:xfrm>
            <a:off x="3427822" y="1275604"/>
            <a:ext cx="2232249" cy="3528393"/>
          </a:xfrm>
          <a:prstGeom prst="rect">
            <a:avLst/>
          </a:prstGeom>
          <a:solidFill>
            <a:srgbClr val="404040"/>
          </a:solidFill>
          <a:ln w="12700">
            <a:miter lim="400000"/>
          </a:ln>
        </p:spPr>
        <p:txBody>
          <a:bodyPr lIns="45719" rIns="45719" anchor="ctr"/>
          <a:lstStyle/>
          <a:p>
            <a:pPr algn="ctr"/>
          </a:p>
        </p:txBody>
      </p:sp>
      <p:sp>
        <p:nvSpPr>
          <p:cNvPr id="2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icon sets layout">
    <p:spTree>
      <p:nvGrpSpPr>
        <p:cNvPr id="1" name=""/>
        <p:cNvGrpSpPr/>
        <p:nvPr/>
      </p:nvGrpSpPr>
      <p:grpSpPr>
        <a:xfrm>
          <a:off x="0" y="0"/>
          <a:ext cx="0" cy="0"/>
          <a:chOff x="0" y="0"/>
          <a:chExt cx="0" cy="0"/>
        </a:xfrm>
      </p:grpSpPr>
      <p:sp>
        <p:nvSpPr>
          <p:cNvPr id="229" name="Body Level One…"/>
          <p:cNvSpPr txBox="1"/>
          <p:nvPr>
            <p:ph type="body" sz="quarter" idx="1"/>
          </p:nvPr>
        </p:nvSpPr>
        <p:spPr>
          <a:xfrm>
            <a:off x="0" y="123478"/>
            <a:ext cx="9144000" cy="576065"/>
          </a:xfrm>
          <a:prstGeom prst="rect">
            <a:avLst/>
          </a:prstGeom>
        </p:spPr>
        <p:txBody>
          <a:bodyPr anchor="ctr">
            <a:normAutofit fontScale="100000" lnSpcReduction="0"/>
          </a:bodyPr>
          <a:lstStyle>
            <a:lvl1pPr marL="0" indent="0" algn="ctr">
              <a:spcBef>
                <a:spcPts val="800"/>
              </a:spcBef>
              <a:buSzTx/>
              <a:buFontTx/>
              <a:buNone/>
              <a:defRPr sz="3600">
                <a:solidFill>
                  <a:srgbClr val="404040"/>
                </a:solidFill>
              </a:defRPr>
            </a:lvl1pPr>
            <a:lvl2pPr marL="824592" indent="-367392" algn="ctr">
              <a:spcBef>
                <a:spcPts val="800"/>
              </a:spcBef>
              <a:buFontTx/>
              <a:defRPr sz="3600">
                <a:solidFill>
                  <a:srgbClr val="404040"/>
                </a:solidFill>
              </a:defRPr>
            </a:lvl2pPr>
            <a:lvl3pPr marL="1257300" indent="-342900" algn="ctr">
              <a:spcBef>
                <a:spcPts val="800"/>
              </a:spcBef>
              <a:buFontTx/>
              <a:defRPr sz="3600">
                <a:solidFill>
                  <a:srgbClr val="404040"/>
                </a:solidFill>
              </a:defRPr>
            </a:lvl3pPr>
            <a:lvl4pPr marL="1783079" indent="-411479" algn="ctr">
              <a:spcBef>
                <a:spcPts val="800"/>
              </a:spcBef>
              <a:buFontTx/>
              <a:defRPr sz="3600">
                <a:solidFill>
                  <a:srgbClr val="404040"/>
                </a:solidFill>
              </a:defRPr>
            </a:lvl4pPr>
            <a:lvl5pPr marL="2240279" indent="-411479" algn="ctr">
              <a:spcBef>
                <a:spcPts val="800"/>
              </a:spcBef>
              <a:buFontTx/>
              <a:defRPr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230" name="Rounded Rectangle 10"/>
          <p:cNvSpPr/>
          <p:nvPr/>
        </p:nvSpPr>
        <p:spPr>
          <a:xfrm>
            <a:off x="354007" y="1131588"/>
            <a:ext cx="2849841" cy="3649173"/>
          </a:xfrm>
          <a:prstGeom prst="roundRect">
            <a:avLst>
              <a:gd name="adj" fmla="val 3968"/>
            </a:avLst>
          </a:prstGeom>
          <a:solidFill>
            <a:srgbClr val="8DBF30"/>
          </a:solidFill>
          <a:ln w="12700">
            <a:miter lim="400000"/>
          </a:ln>
        </p:spPr>
        <p:txBody>
          <a:bodyPr lIns="45719" rIns="45719" anchor="ctr"/>
          <a:lstStyle/>
          <a:p>
            <a:pPr algn="ctr">
              <a:defRPr>
                <a:solidFill>
                  <a:srgbClr val="FFFFFF"/>
                </a:solidFill>
              </a:defRPr>
            </a:pPr>
          </a:p>
        </p:txBody>
      </p:sp>
      <p:sp>
        <p:nvSpPr>
          <p:cNvPr id="231" name="Rounded Rectangle 16"/>
          <p:cNvSpPr/>
          <p:nvPr/>
        </p:nvSpPr>
        <p:spPr>
          <a:xfrm>
            <a:off x="531932" y="1347500"/>
            <a:ext cx="108521" cy="3240473"/>
          </a:xfrm>
          <a:prstGeom prst="roundRect">
            <a:avLst>
              <a:gd name="adj" fmla="val 50000"/>
            </a:avLst>
          </a:prstGeom>
          <a:solidFill>
            <a:srgbClr val="FFFFFF">
              <a:alpha val="41000"/>
            </a:srgbClr>
          </a:solidFill>
          <a:ln w="12700">
            <a:miter lim="400000"/>
          </a:ln>
        </p:spPr>
        <p:txBody>
          <a:bodyPr lIns="45719" rIns="45719" anchor="ctr"/>
          <a:lstStyle/>
          <a:p>
            <a:pPr algn="ctr">
              <a:defRPr>
                <a:solidFill>
                  <a:srgbClr val="FFFFFF"/>
                </a:solidFill>
              </a:defRPr>
            </a:pPr>
          </a:p>
        </p:txBody>
      </p:sp>
      <p:sp>
        <p:nvSpPr>
          <p:cNvPr id="232" name="Half Frame 17"/>
          <p:cNvSpPr/>
          <p:nvPr/>
        </p:nvSpPr>
        <p:spPr>
          <a:xfrm rot="5400000">
            <a:off x="2592641" y="1238200"/>
            <a:ext cx="502332" cy="5023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6475" y="5125"/>
                </a:lnTo>
                <a:lnTo>
                  <a:pt x="5323" y="5125"/>
                </a:lnTo>
                <a:lnTo>
                  <a:pt x="5323" y="16277"/>
                </a:lnTo>
                <a:lnTo>
                  <a:pt x="0" y="21600"/>
                </a:lnTo>
                <a:close/>
              </a:path>
            </a:pathLst>
          </a:custGeom>
          <a:solidFill>
            <a:srgbClr val="FFFFFF">
              <a:alpha val="23000"/>
            </a:srgbClr>
          </a:solidFill>
          <a:ln w="12700">
            <a:miter lim="400000"/>
          </a:ln>
        </p:spPr>
        <p:txBody>
          <a:bodyPr lIns="45719" rIns="45719" anchor="ctr"/>
          <a:lstStyle/>
          <a:p>
            <a:pPr algn="ctr"/>
          </a:p>
        </p:txBody>
      </p:sp>
      <p:sp>
        <p:nvSpPr>
          <p:cNvPr id="2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Section Break Layout">
    <p:bg>
      <p:bgPr>
        <a:solidFill>
          <a:srgbClr val="028148"/>
        </a:solidFill>
      </p:bgPr>
    </p:bg>
    <p:spTree>
      <p:nvGrpSpPr>
        <p:cNvPr id="1" name=""/>
        <p:cNvGrpSpPr/>
        <p:nvPr/>
      </p:nvGrpSpPr>
      <p:grpSpPr>
        <a:xfrm>
          <a:off x="0" y="0"/>
          <a:ext cx="0" cy="0"/>
          <a:chOff x="0" y="0"/>
          <a:chExt cx="0" cy="0"/>
        </a:xfrm>
      </p:grpSpPr>
      <p:sp>
        <p:nvSpPr>
          <p:cNvPr id="240" name="Rectangle 1"/>
          <p:cNvSpPr/>
          <p:nvPr/>
        </p:nvSpPr>
        <p:spPr>
          <a:xfrm>
            <a:off x="3851919" y="1895102"/>
            <a:ext cx="5292081" cy="1368153"/>
          </a:xfrm>
          <a:prstGeom prst="rect">
            <a:avLst/>
          </a:prstGeom>
          <a:solidFill>
            <a:srgbClr val="F2BF28"/>
          </a:solidFill>
          <a:ln w="12700">
            <a:miter lim="400000"/>
          </a:ln>
        </p:spPr>
        <p:txBody>
          <a:bodyPr lIns="45719" rIns="45719" anchor="ctr"/>
          <a:lstStyle/>
          <a:p>
            <a:pPr algn="ctr">
              <a:defRPr>
                <a:solidFill>
                  <a:srgbClr val="FFFFFF"/>
                </a:solidFill>
              </a:defRPr>
            </a:pPr>
          </a:p>
        </p:txBody>
      </p:sp>
      <p:sp>
        <p:nvSpPr>
          <p:cNvPr id="241" name="Body Level One…"/>
          <p:cNvSpPr txBox="1"/>
          <p:nvPr>
            <p:ph type="body" sz="quarter" idx="1"/>
          </p:nvPr>
        </p:nvSpPr>
        <p:spPr>
          <a:xfrm>
            <a:off x="4125083" y="2154559"/>
            <a:ext cx="5018917" cy="576065"/>
          </a:xfrm>
          <a:prstGeom prst="rect">
            <a:avLst/>
          </a:prstGeom>
        </p:spPr>
        <p:txBody>
          <a:bodyPr anchor="ctr">
            <a:normAutofit fontScale="100000" lnSpcReduction="0"/>
          </a:bodyPr>
          <a:lstStyle>
            <a:lvl1pPr marL="0" indent="0">
              <a:spcBef>
                <a:spcPts val="800"/>
              </a:spcBef>
              <a:buSzTx/>
              <a:buFontTx/>
              <a:buNone/>
              <a:defRPr sz="3600">
                <a:solidFill>
                  <a:srgbClr val="404040"/>
                </a:solidFill>
              </a:defRPr>
            </a:lvl1pPr>
            <a:lvl2pPr marL="824592" indent="-367392">
              <a:spcBef>
                <a:spcPts val="800"/>
              </a:spcBef>
              <a:buFontTx/>
              <a:defRPr sz="3600">
                <a:solidFill>
                  <a:srgbClr val="404040"/>
                </a:solidFill>
              </a:defRPr>
            </a:lvl2pPr>
            <a:lvl3pPr marL="1257300" indent="-342900">
              <a:spcBef>
                <a:spcPts val="800"/>
              </a:spcBef>
              <a:buFontTx/>
              <a:defRPr sz="3600">
                <a:solidFill>
                  <a:srgbClr val="404040"/>
                </a:solidFill>
              </a:defRPr>
            </a:lvl3pPr>
            <a:lvl4pPr marL="1783079" indent="-411479">
              <a:spcBef>
                <a:spcPts val="800"/>
              </a:spcBef>
              <a:buFontTx/>
              <a:defRPr sz="3600">
                <a:solidFill>
                  <a:srgbClr val="404040"/>
                </a:solidFill>
              </a:defRPr>
            </a:lvl4pPr>
            <a:lvl5pPr marL="2240279" indent="-411479">
              <a:spcBef>
                <a:spcPts val="800"/>
              </a:spcBef>
              <a:buFontTx/>
              <a:defRPr sz="3600">
                <a:solidFill>
                  <a:srgbClr val="404040"/>
                </a:solidFill>
              </a:defRPr>
            </a:lvl5pPr>
          </a:lstStyle>
          <a:p>
            <a:pPr/>
            <a:r>
              <a:t>Body Level One</a:t>
            </a:r>
          </a:p>
          <a:p>
            <a:pPr lvl="1"/>
            <a:r>
              <a:t>Body Level Two</a:t>
            </a:r>
          </a:p>
          <a:p>
            <a:pPr lvl="2"/>
            <a:r>
              <a:t>Body Level Three</a:t>
            </a:r>
          </a:p>
          <a:p>
            <a:pPr lvl="3"/>
            <a:r>
              <a:t>Body Level Four</a:t>
            </a:r>
          </a:p>
          <a:p>
            <a:pPr lvl="4"/>
            <a:r>
              <a:t>Body Level Five</a:t>
            </a:r>
          </a:p>
        </p:txBody>
      </p:sp>
      <p:sp>
        <p:nvSpPr>
          <p:cNvPr id="242" name="Text Placeholder 9"/>
          <p:cNvSpPr/>
          <p:nvPr>
            <p:ph type="body" sz="quarter" idx="13"/>
          </p:nvPr>
        </p:nvSpPr>
        <p:spPr>
          <a:xfrm>
            <a:off x="4125083" y="2730624"/>
            <a:ext cx="5018917" cy="288033"/>
          </a:xfrm>
          <a:prstGeom prst="rect">
            <a:avLst/>
          </a:prstGeom>
        </p:spPr>
        <p:txBody>
          <a:bodyPr anchor="ctr">
            <a:normAutofit fontScale="100000" lnSpcReduction="0"/>
          </a:bodyPr>
          <a:lstStyle/>
          <a:p>
            <a:pPr marL="0" indent="0">
              <a:spcBef>
                <a:spcPts val="300"/>
              </a:spcBef>
              <a:buSzTx/>
              <a:buFontTx/>
              <a:buNone/>
              <a:defRPr sz="1400">
                <a:solidFill>
                  <a:srgbClr val="404040"/>
                </a:solidFill>
              </a:defRPr>
            </a:pPr>
          </a:p>
        </p:txBody>
      </p:sp>
      <p:pic>
        <p:nvPicPr>
          <p:cNvPr id="243" name="Imagen 18" descr="Imagen 18"/>
          <p:cNvPicPr>
            <a:picLocks noChangeAspect="1"/>
          </p:cNvPicPr>
          <p:nvPr/>
        </p:nvPicPr>
        <p:blipFill>
          <a:blip r:embed="rId2">
            <a:extLst/>
          </a:blip>
          <a:stretch>
            <a:fillRect/>
          </a:stretch>
        </p:blipFill>
        <p:spPr>
          <a:xfrm>
            <a:off x="1630990" y="1186124"/>
            <a:ext cx="2493607" cy="2512936"/>
          </a:xfrm>
          <a:prstGeom prst="rect">
            <a:avLst/>
          </a:prstGeom>
          <a:ln w="12700">
            <a:miter lim="400000"/>
          </a:ln>
        </p:spPr>
      </p:pic>
      <p:sp>
        <p:nvSpPr>
          <p:cNvPr id="244" name="Rectangle 2"/>
          <p:cNvSpPr/>
          <p:nvPr/>
        </p:nvSpPr>
        <p:spPr>
          <a:xfrm>
            <a:off x="0" y="4899037"/>
            <a:ext cx="9144000" cy="244464"/>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245" name="Redondear rectángulo de esquina del mismo lado 20"/>
          <p:cNvSpPr/>
          <p:nvPr/>
        </p:nvSpPr>
        <p:spPr>
          <a:xfrm>
            <a:off x="5004048" y="4423419"/>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2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 Id="rId2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Rectangle 2"/>
          <p:cNvSpPr/>
          <p:nvPr/>
        </p:nvSpPr>
        <p:spPr>
          <a:xfrm>
            <a:off x="0" y="4971882"/>
            <a:ext cx="9144000" cy="244464"/>
          </a:xfrm>
          <a:prstGeom prst="rect">
            <a:avLst/>
          </a:prstGeom>
          <a:solidFill>
            <a:srgbClr val="D9D9D9"/>
          </a:solidFill>
          <a:ln w="12700">
            <a:miter lim="400000"/>
          </a:ln>
        </p:spPr>
        <p:txBody>
          <a:bodyPr lIns="45719" rIns="45719" anchor="ctr"/>
          <a:lstStyle/>
          <a:p>
            <a:pPr algn="ctr">
              <a:defRPr>
                <a:solidFill>
                  <a:srgbClr val="FFFFFF"/>
                </a:solidFill>
              </a:defRPr>
            </a:pPr>
          </a:p>
        </p:txBody>
      </p:sp>
      <p:pic>
        <p:nvPicPr>
          <p:cNvPr id="3" name="Imagen 4" descr="Imagen 4"/>
          <p:cNvPicPr>
            <a:picLocks noChangeAspect="1"/>
          </p:cNvPicPr>
          <p:nvPr/>
        </p:nvPicPr>
        <p:blipFill>
          <a:blip r:embed="rId2">
            <a:extLst/>
          </a:blip>
          <a:stretch>
            <a:fillRect/>
          </a:stretch>
        </p:blipFill>
        <p:spPr>
          <a:xfrm>
            <a:off x="481280" y="390913"/>
            <a:ext cx="4752529" cy="4435693"/>
          </a:xfrm>
          <a:prstGeom prst="rect">
            <a:avLst/>
          </a:prstGeom>
          <a:ln w="12700">
            <a:miter lim="400000"/>
          </a:ln>
        </p:spPr>
      </p:pic>
      <p:sp>
        <p:nvSpPr>
          <p:cNvPr id="4" name="Redondear rectángulo de esquina del mismo lado 6"/>
          <p:cNvSpPr/>
          <p:nvPr/>
        </p:nvSpPr>
        <p:spPr>
          <a:xfrm rot="10800000">
            <a:off x="4990367" y="1173"/>
            <a:ext cx="3816425" cy="105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98" y="0"/>
                </a:moveTo>
                <a:lnTo>
                  <a:pt x="20602" y="0"/>
                </a:lnTo>
                <a:cubicBezTo>
                  <a:pt x="21153" y="0"/>
                  <a:pt x="21600" y="1612"/>
                  <a:pt x="21600" y="3600"/>
                </a:cubicBezTo>
                <a:lnTo>
                  <a:pt x="21600" y="21600"/>
                </a:lnTo>
                <a:lnTo>
                  <a:pt x="0" y="21600"/>
                </a:lnTo>
                <a:lnTo>
                  <a:pt x="0" y="3600"/>
                </a:lnTo>
                <a:cubicBezTo>
                  <a:pt x="0" y="1612"/>
                  <a:pt x="447" y="0"/>
                  <a:pt x="998" y="0"/>
                </a:cubicBezTo>
                <a:close/>
              </a:path>
            </a:pathLst>
          </a:custGeom>
          <a:solidFill>
            <a:srgbClr val="028148"/>
          </a:solidFill>
          <a:ln w="12700">
            <a:miter lim="400000"/>
          </a:ln>
        </p:spPr>
        <p:txBody>
          <a:bodyPr lIns="45719" rIns="45719" anchor="ctr"/>
          <a:lstStyle/>
          <a:p>
            <a:pPr algn="ctr">
              <a:defRPr>
                <a:solidFill>
                  <a:srgbClr val="FFFFFF"/>
                </a:solidFill>
              </a:defRPr>
            </a:pPr>
          </a:p>
        </p:txBody>
      </p:sp>
      <p:sp>
        <p:nvSpPr>
          <p:cNvPr id="5" name="Redondear rectángulo de esquina del mismo lado 19"/>
          <p:cNvSpPr/>
          <p:nvPr/>
        </p:nvSpPr>
        <p:spPr>
          <a:xfrm>
            <a:off x="4990367" y="4515965"/>
            <a:ext cx="3816425" cy="7200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 y="0"/>
                </a:moveTo>
                <a:lnTo>
                  <a:pt x="20921" y="0"/>
                </a:lnTo>
                <a:cubicBezTo>
                  <a:pt x="21296" y="0"/>
                  <a:pt x="21600" y="1612"/>
                  <a:pt x="21600" y="3600"/>
                </a:cubicBezTo>
                <a:lnTo>
                  <a:pt x="21600" y="21600"/>
                </a:lnTo>
                <a:lnTo>
                  <a:pt x="0" y="21600"/>
                </a:lnTo>
                <a:lnTo>
                  <a:pt x="0" y="3600"/>
                </a:lnTo>
                <a:cubicBezTo>
                  <a:pt x="0" y="1612"/>
                  <a:pt x="304" y="0"/>
                  <a:pt x="679" y="0"/>
                </a:cubicBezTo>
                <a:close/>
              </a:path>
            </a:pathLst>
          </a:custGeom>
          <a:solidFill>
            <a:srgbClr val="8DBF30"/>
          </a:solidFill>
          <a:ln w="12700">
            <a:miter lim="400000"/>
          </a:ln>
        </p:spPr>
        <p:txBody>
          <a:bodyPr lIns="45719" rIns="45719" anchor="ctr"/>
          <a:lstStyle/>
          <a:p>
            <a:pPr algn="ctr">
              <a:defRPr>
                <a:solidFill>
                  <a:srgbClr val="FFFFFF"/>
                </a:solidFill>
              </a:defRPr>
            </a:pPr>
          </a:p>
        </p:txBody>
      </p:sp>
      <p:pic>
        <p:nvPicPr>
          <p:cNvPr id="6" name="Imagen 8" descr="Imagen 8"/>
          <p:cNvPicPr>
            <a:picLocks noChangeAspect="1"/>
          </p:cNvPicPr>
          <p:nvPr/>
        </p:nvPicPr>
        <p:blipFill>
          <a:blip r:embed="rId3">
            <a:extLst/>
          </a:blip>
          <a:stretch>
            <a:fillRect/>
          </a:stretch>
        </p:blipFill>
        <p:spPr>
          <a:xfrm>
            <a:off x="6804248" y="483518"/>
            <a:ext cx="1584177" cy="410118"/>
          </a:xfrm>
          <a:prstGeom prst="rect">
            <a:avLst/>
          </a:prstGeom>
          <a:ln w="12700">
            <a:miter lim="400000"/>
          </a:ln>
        </p:spPr>
      </p:pic>
      <p:sp>
        <p:nvSpPr>
          <p:cNvPr id="7" name="Title Text"/>
          <p:cNvSpPr txBox="1"/>
          <p:nvPr>
            <p:ph type="title"/>
          </p:nvPr>
        </p:nvSpPr>
        <p:spPr>
          <a:xfrm>
            <a:off x="457200" y="69056"/>
            <a:ext cx="8229600" cy="11310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8" name="Body Level One…"/>
          <p:cNvSpPr txBox="1"/>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9" name="Slide Number"/>
          <p:cNvSpPr txBox="1"/>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CuadroTexto 1"/>
          <p:cNvSpPr txBox="1"/>
          <p:nvPr/>
        </p:nvSpPr>
        <p:spPr>
          <a:xfrm>
            <a:off x="5292080" y="4659981"/>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Presentación de diapositivas</a:t>
            </a:r>
          </a:p>
        </p:txBody>
      </p:sp>
      <p:sp>
        <p:nvSpPr>
          <p:cNvPr id="256" name="CuadroTexto 6"/>
          <p:cNvSpPr txBox="1"/>
          <p:nvPr/>
        </p:nvSpPr>
        <p:spPr>
          <a:xfrm>
            <a:off x="5292080" y="3075806"/>
            <a:ext cx="3456385"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4400">
                <a:latin typeface="Impact"/>
                <a:ea typeface="Impact"/>
                <a:cs typeface="Impact"/>
                <a:sym typeface="Impact"/>
              </a:defRPr>
            </a:pPr>
            <a:r>
              <a:t>TÍTULO </a:t>
            </a:r>
          </a:p>
          <a:p>
            <a:pPr>
              <a:defRPr sz="4400">
                <a:latin typeface="Impact"/>
                <a:ea typeface="Impact"/>
                <a:cs typeface="Impact"/>
                <a:sym typeface="Impact"/>
              </a:defRPr>
            </a:pPr>
            <a:r>
              <a:t>PRINCIPAL</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8" name="Redondear rectángulo de esquina del mismo lado 34"/>
          <p:cNvSpPr/>
          <p:nvPr/>
        </p:nvSpPr>
        <p:spPr>
          <a:xfrm rot="10800000">
            <a:off x="2051719" y="-1"/>
            <a:ext cx="5480861" cy="8651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8" y="0"/>
                </a:moveTo>
                <a:lnTo>
                  <a:pt x="21032" y="0"/>
                </a:lnTo>
                <a:cubicBezTo>
                  <a:pt x="21346" y="0"/>
                  <a:pt x="21600" y="1612"/>
                  <a:pt x="21600" y="3600"/>
                </a:cubicBezTo>
                <a:lnTo>
                  <a:pt x="21600" y="21600"/>
                </a:lnTo>
                <a:lnTo>
                  <a:pt x="0" y="21600"/>
                </a:lnTo>
                <a:lnTo>
                  <a:pt x="0" y="3600"/>
                </a:lnTo>
                <a:cubicBezTo>
                  <a:pt x="0" y="1612"/>
                  <a:pt x="254" y="0"/>
                  <a:pt x="568" y="0"/>
                </a:cubicBezTo>
                <a:close/>
              </a:path>
            </a:pathLst>
          </a:custGeom>
          <a:solidFill>
            <a:srgbClr val="FFC000"/>
          </a:solidFill>
          <a:ln w="12700">
            <a:miter lim="400000"/>
          </a:ln>
        </p:spPr>
        <p:txBody>
          <a:bodyPr lIns="45719" rIns="45719" anchor="ctr"/>
          <a:lstStyle/>
          <a:p>
            <a:pPr algn="ctr">
              <a:defRPr>
                <a:solidFill>
                  <a:srgbClr val="FFFFFF"/>
                </a:solidFill>
              </a:defRPr>
            </a:pPr>
          </a:p>
        </p:txBody>
      </p:sp>
      <p:sp>
        <p:nvSpPr>
          <p:cNvPr id="259" name="Title 2"/>
          <p:cNvSpPr txBox="1"/>
          <p:nvPr/>
        </p:nvSpPr>
        <p:spPr>
          <a:xfrm>
            <a:off x="0" y="234943"/>
            <a:ext cx="9144000" cy="6502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3600">
                <a:latin typeface="Impact"/>
                <a:ea typeface="Impact"/>
                <a:cs typeface="Impact"/>
                <a:sym typeface="Impact"/>
              </a:defRPr>
            </a:lvl1pPr>
          </a:lstStyle>
          <a:p>
            <a:pPr/>
            <a:r>
              <a:t>Temas a presentar</a:t>
            </a:r>
          </a:p>
        </p:txBody>
      </p:sp>
      <p:sp>
        <p:nvSpPr>
          <p:cNvPr id="260" name="Rectangle 6"/>
          <p:cNvSpPr/>
          <p:nvPr/>
        </p:nvSpPr>
        <p:spPr>
          <a:xfrm>
            <a:off x="2051719" y="982731"/>
            <a:ext cx="5480861" cy="684001"/>
          </a:xfrm>
          <a:prstGeom prst="rect">
            <a:avLst/>
          </a:prstGeom>
          <a:ln w="25400">
            <a:solidFill>
              <a:srgbClr val="404040"/>
            </a:solidFill>
          </a:ln>
        </p:spPr>
        <p:txBody>
          <a:bodyPr lIns="45719" rIns="45719" anchor="ctr"/>
          <a:lstStyle/>
          <a:p>
            <a:pPr algn="ctr">
              <a:defRPr>
                <a:solidFill>
                  <a:srgbClr val="595959"/>
                </a:solidFill>
              </a:defRPr>
            </a:pPr>
          </a:p>
        </p:txBody>
      </p:sp>
      <p:grpSp>
        <p:nvGrpSpPr>
          <p:cNvPr id="263" name="Group 8"/>
          <p:cNvGrpSpPr/>
          <p:nvPr/>
        </p:nvGrpSpPr>
        <p:grpSpPr>
          <a:xfrm>
            <a:off x="2269373" y="1062650"/>
            <a:ext cx="5012209" cy="531956"/>
            <a:chOff x="0" y="0"/>
            <a:chExt cx="5012208" cy="531954"/>
          </a:xfrm>
        </p:grpSpPr>
        <p:sp>
          <p:nvSpPr>
            <p:cNvPr id="261" name="TextBox 10"/>
            <p:cNvSpPr txBox="1"/>
            <p:nvPr/>
          </p:nvSpPr>
          <p:spPr>
            <a:xfrm>
              <a:off x="1574" y="0"/>
              <a:ext cx="5009060" cy="28882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400">
                  <a:solidFill>
                    <a:srgbClr val="595959"/>
                  </a:solidFill>
                </a:defRPr>
              </a:lvl1pPr>
            </a:lstStyle>
            <a:p>
              <a:pPr/>
              <a:r>
                <a:t>Título</a:t>
              </a:r>
            </a:p>
          </p:txBody>
        </p:sp>
        <p:sp>
          <p:nvSpPr>
            <p:cNvPr id="262" name="TextBox 10"/>
            <p:cNvSpPr txBox="1"/>
            <p:nvPr/>
          </p:nvSpPr>
          <p:spPr>
            <a:xfrm>
              <a:off x="0" y="267700"/>
              <a:ext cx="5012209" cy="2642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595959"/>
                  </a:solidFill>
                </a:defRPr>
              </a:lvl1pPr>
            </a:lstStyle>
            <a:p>
              <a:pPr/>
              <a:r>
                <a:t>Subtítulo</a:t>
              </a:r>
            </a:p>
          </p:txBody>
        </p:sp>
      </p:grpSp>
      <p:sp>
        <p:nvSpPr>
          <p:cNvPr id="264" name="Chevron 11"/>
          <p:cNvSpPr/>
          <p:nvPr/>
        </p:nvSpPr>
        <p:spPr>
          <a:xfrm rot="16200000">
            <a:off x="1088017" y="849175"/>
            <a:ext cx="838985" cy="792088"/>
          </a:xfrm>
          <a:prstGeom prst="chevron">
            <a:avLst>
              <a:gd name="adj" fmla="val 33915"/>
            </a:avLst>
          </a:prstGeom>
          <a:solidFill>
            <a:srgbClr val="028148"/>
          </a:solidFill>
          <a:ln w="12700">
            <a:miter lim="400000"/>
          </a:ln>
        </p:spPr>
        <p:txBody>
          <a:bodyPr lIns="45719" rIns="45719" anchor="ctr"/>
          <a:lstStyle/>
          <a:p>
            <a:pPr algn="ctr">
              <a:defRPr>
                <a:solidFill>
                  <a:srgbClr val="FFFFFF"/>
                </a:solidFill>
              </a:defRPr>
            </a:pPr>
          </a:p>
        </p:txBody>
      </p:sp>
      <p:sp>
        <p:nvSpPr>
          <p:cNvPr id="265" name="TextBox 12"/>
          <p:cNvSpPr txBox="1"/>
          <p:nvPr/>
        </p:nvSpPr>
        <p:spPr>
          <a:xfrm>
            <a:off x="1230439" y="940479"/>
            <a:ext cx="554144" cy="4370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400">
                <a:solidFill>
                  <a:srgbClr val="FFFFFF"/>
                </a:solidFill>
              </a:defRPr>
            </a:lvl1pPr>
          </a:lstStyle>
          <a:p>
            <a:pPr/>
            <a:r>
              <a:t>01</a:t>
            </a:r>
          </a:p>
        </p:txBody>
      </p:sp>
      <p:sp>
        <p:nvSpPr>
          <p:cNvPr id="266" name="Rectangle 28"/>
          <p:cNvSpPr/>
          <p:nvPr/>
        </p:nvSpPr>
        <p:spPr>
          <a:xfrm>
            <a:off x="2051719" y="1848442"/>
            <a:ext cx="5480861" cy="684001"/>
          </a:xfrm>
          <a:prstGeom prst="rect">
            <a:avLst/>
          </a:prstGeom>
          <a:ln w="25400">
            <a:solidFill>
              <a:srgbClr val="404040"/>
            </a:solidFill>
          </a:ln>
        </p:spPr>
        <p:txBody>
          <a:bodyPr lIns="45719" rIns="45719" anchor="ctr"/>
          <a:lstStyle/>
          <a:p>
            <a:pPr algn="ctr">
              <a:defRPr>
                <a:solidFill>
                  <a:srgbClr val="595959"/>
                </a:solidFill>
              </a:defRPr>
            </a:pPr>
          </a:p>
        </p:txBody>
      </p:sp>
      <p:grpSp>
        <p:nvGrpSpPr>
          <p:cNvPr id="269" name="Group 29"/>
          <p:cNvGrpSpPr/>
          <p:nvPr/>
        </p:nvGrpSpPr>
        <p:grpSpPr>
          <a:xfrm>
            <a:off x="2269373" y="1928360"/>
            <a:ext cx="5012209" cy="531956"/>
            <a:chOff x="0" y="0"/>
            <a:chExt cx="5012208" cy="531954"/>
          </a:xfrm>
        </p:grpSpPr>
        <p:sp>
          <p:nvSpPr>
            <p:cNvPr id="267" name="TextBox 10"/>
            <p:cNvSpPr txBox="1"/>
            <p:nvPr/>
          </p:nvSpPr>
          <p:spPr>
            <a:xfrm>
              <a:off x="1574" y="0"/>
              <a:ext cx="5009060" cy="28882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400">
                  <a:solidFill>
                    <a:srgbClr val="595959"/>
                  </a:solidFill>
                </a:defRPr>
              </a:lvl1pPr>
            </a:lstStyle>
            <a:p>
              <a:pPr/>
              <a:r>
                <a:t>Título</a:t>
              </a:r>
            </a:p>
          </p:txBody>
        </p:sp>
        <p:sp>
          <p:nvSpPr>
            <p:cNvPr id="268" name="TextBox 33"/>
            <p:cNvSpPr txBox="1"/>
            <p:nvPr/>
          </p:nvSpPr>
          <p:spPr>
            <a:xfrm>
              <a:off x="0" y="267700"/>
              <a:ext cx="5012209" cy="2642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595959"/>
                  </a:solidFill>
                </a:defRPr>
              </a:lvl1pPr>
            </a:lstStyle>
            <a:p>
              <a:pPr/>
              <a:r>
                <a:t>Subtítulo</a:t>
              </a:r>
            </a:p>
          </p:txBody>
        </p:sp>
      </p:grpSp>
      <p:sp>
        <p:nvSpPr>
          <p:cNvPr id="270" name="Chevron 30"/>
          <p:cNvSpPr/>
          <p:nvPr/>
        </p:nvSpPr>
        <p:spPr>
          <a:xfrm rot="16200000">
            <a:off x="1088017" y="1714885"/>
            <a:ext cx="838985" cy="792089"/>
          </a:xfrm>
          <a:prstGeom prst="chevron">
            <a:avLst>
              <a:gd name="adj" fmla="val 33915"/>
            </a:avLst>
          </a:prstGeom>
          <a:solidFill>
            <a:srgbClr val="028148"/>
          </a:solidFill>
          <a:ln w="12700">
            <a:miter lim="400000"/>
          </a:ln>
        </p:spPr>
        <p:txBody>
          <a:bodyPr lIns="45719" rIns="45719" anchor="ctr"/>
          <a:lstStyle/>
          <a:p>
            <a:pPr algn="ctr"/>
          </a:p>
        </p:txBody>
      </p:sp>
      <p:sp>
        <p:nvSpPr>
          <p:cNvPr id="271" name="TextBox 31"/>
          <p:cNvSpPr txBox="1"/>
          <p:nvPr/>
        </p:nvSpPr>
        <p:spPr>
          <a:xfrm>
            <a:off x="1230439" y="1806188"/>
            <a:ext cx="554144" cy="437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400">
                <a:solidFill>
                  <a:srgbClr val="FFFFFF"/>
                </a:solidFill>
              </a:defRPr>
            </a:lvl1pPr>
          </a:lstStyle>
          <a:p>
            <a:pPr/>
            <a:r>
              <a:t>02</a:t>
            </a:r>
          </a:p>
        </p:txBody>
      </p:sp>
      <p:sp>
        <p:nvSpPr>
          <p:cNvPr id="272" name="Rectangle 35"/>
          <p:cNvSpPr/>
          <p:nvPr/>
        </p:nvSpPr>
        <p:spPr>
          <a:xfrm>
            <a:off x="2051719" y="2714151"/>
            <a:ext cx="5480861" cy="684001"/>
          </a:xfrm>
          <a:prstGeom prst="rect">
            <a:avLst/>
          </a:prstGeom>
          <a:ln w="25400">
            <a:solidFill>
              <a:srgbClr val="404040"/>
            </a:solidFill>
          </a:ln>
        </p:spPr>
        <p:txBody>
          <a:bodyPr lIns="45719" rIns="45719" anchor="ctr"/>
          <a:lstStyle/>
          <a:p>
            <a:pPr algn="ctr">
              <a:defRPr>
                <a:solidFill>
                  <a:srgbClr val="595959"/>
                </a:solidFill>
              </a:defRPr>
            </a:pPr>
          </a:p>
        </p:txBody>
      </p:sp>
      <p:grpSp>
        <p:nvGrpSpPr>
          <p:cNvPr id="275" name="Group 36"/>
          <p:cNvGrpSpPr/>
          <p:nvPr/>
        </p:nvGrpSpPr>
        <p:grpSpPr>
          <a:xfrm>
            <a:off x="2269373" y="2794070"/>
            <a:ext cx="5012209" cy="531956"/>
            <a:chOff x="0" y="0"/>
            <a:chExt cx="5012208" cy="531954"/>
          </a:xfrm>
        </p:grpSpPr>
        <p:sp>
          <p:nvSpPr>
            <p:cNvPr id="273" name="TextBox 10"/>
            <p:cNvSpPr txBox="1"/>
            <p:nvPr/>
          </p:nvSpPr>
          <p:spPr>
            <a:xfrm>
              <a:off x="1574" y="0"/>
              <a:ext cx="5009060" cy="28882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400">
                  <a:solidFill>
                    <a:srgbClr val="595959"/>
                  </a:solidFill>
                </a:defRPr>
              </a:lvl1pPr>
            </a:lstStyle>
            <a:p>
              <a:pPr/>
              <a:r>
                <a:t>Título</a:t>
              </a:r>
            </a:p>
          </p:txBody>
        </p:sp>
        <p:sp>
          <p:nvSpPr>
            <p:cNvPr id="274" name="TextBox 40"/>
            <p:cNvSpPr txBox="1"/>
            <p:nvPr/>
          </p:nvSpPr>
          <p:spPr>
            <a:xfrm>
              <a:off x="0" y="267700"/>
              <a:ext cx="5012209" cy="2642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595959"/>
                  </a:solidFill>
                </a:defRPr>
              </a:lvl1pPr>
            </a:lstStyle>
            <a:p>
              <a:pPr/>
              <a:r>
                <a:t>Subtítulo</a:t>
              </a:r>
            </a:p>
          </p:txBody>
        </p:sp>
      </p:grpSp>
      <p:sp>
        <p:nvSpPr>
          <p:cNvPr id="276" name="Chevron 37"/>
          <p:cNvSpPr/>
          <p:nvPr/>
        </p:nvSpPr>
        <p:spPr>
          <a:xfrm rot="16200000">
            <a:off x="1088017" y="2580595"/>
            <a:ext cx="838985" cy="792088"/>
          </a:xfrm>
          <a:prstGeom prst="chevron">
            <a:avLst>
              <a:gd name="adj" fmla="val 33915"/>
            </a:avLst>
          </a:prstGeom>
          <a:solidFill>
            <a:srgbClr val="028148"/>
          </a:solidFill>
          <a:ln w="12700">
            <a:miter lim="400000"/>
          </a:ln>
        </p:spPr>
        <p:txBody>
          <a:bodyPr lIns="45719" rIns="45719" anchor="ctr"/>
          <a:lstStyle/>
          <a:p>
            <a:pPr algn="ctr"/>
          </a:p>
        </p:txBody>
      </p:sp>
      <p:sp>
        <p:nvSpPr>
          <p:cNvPr id="277" name="TextBox 38"/>
          <p:cNvSpPr txBox="1"/>
          <p:nvPr/>
        </p:nvSpPr>
        <p:spPr>
          <a:xfrm>
            <a:off x="1230439" y="2671898"/>
            <a:ext cx="554144" cy="437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400">
                <a:solidFill>
                  <a:srgbClr val="FFFFFF"/>
                </a:solidFill>
              </a:defRPr>
            </a:lvl1pPr>
          </a:lstStyle>
          <a:p>
            <a:pPr/>
            <a:r>
              <a:t>03</a:t>
            </a:r>
          </a:p>
        </p:txBody>
      </p:sp>
      <p:sp>
        <p:nvSpPr>
          <p:cNvPr id="278" name="Rectangle 42"/>
          <p:cNvSpPr/>
          <p:nvPr/>
        </p:nvSpPr>
        <p:spPr>
          <a:xfrm>
            <a:off x="2051719" y="3579862"/>
            <a:ext cx="5480861" cy="684001"/>
          </a:xfrm>
          <a:prstGeom prst="rect">
            <a:avLst/>
          </a:prstGeom>
          <a:ln w="25400">
            <a:solidFill>
              <a:srgbClr val="404040"/>
            </a:solidFill>
          </a:ln>
        </p:spPr>
        <p:txBody>
          <a:bodyPr lIns="45719" rIns="45719" anchor="ctr"/>
          <a:lstStyle/>
          <a:p>
            <a:pPr algn="ctr">
              <a:defRPr>
                <a:solidFill>
                  <a:srgbClr val="595959"/>
                </a:solidFill>
              </a:defRPr>
            </a:pPr>
          </a:p>
        </p:txBody>
      </p:sp>
      <p:grpSp>
        <p:nvGrpSpPr>
          <p:cNvPr id="281" name="Group 43"/>
          <p:cNvGrpSpPr/>
          <p:nvPr/>
        </p:nvGrpSpPr>
        <p:grpSpPr>
          <a:xfrm>
            <a:off x="2269373" y="3659780"/>
            <a:ext cx="5012209" cy="531956"/>
            <a:chOff x="0" y="0"/>
            <a:chExt cx="5012208" cy="531954"/>
          </a:xfrm>
        </p:grpSpPr>
        <p:sp>
          <p:nvSpPr>
            <p:cNvPr id="279" name="TextBox 10"/>
            <p:cNvSpPr txBox="1"/>
            <p:nvPr/>
          </p:nvSpPr>
          <p:spPr>
            <a:xfrm>
              <a:off x="1574" y="0"/>
              <a:ext cx="5009060" cy="28882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400">
                  <a:solidFill>
                    <a:srgbClr val="595959"/>
                  </a:solidFill>
                </a:defRPr>
              </a:lvl1pPr>
            </a:lstStyle>
            <a:p>
              <a:pPr/>
              <a:r>
                <a:t>Título</a:t>
              </a:r>
            </a:p>
          </p:txBody>
        </p:sp>
        <p:sp>
          <p:nvSpPr>
            <p:cNvPr id="280" name="TextBox 47"/>
            <p:cNvSpPr txBox="1"/>
            <p:nvPr/>
          </p:nvSpPr>
          <p:spPr>
            <a:xfrm>
              <a:off x="0" y="267700"/>
              <a:ext cx="5012209" cy="2642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595959"/>
                  </a:solidFill>
                </a:defRPr>
              </a:lvl1pPr>
            </a:lstStyle>
            <a:p>
              <a:pPr/>
              <a:r>
                <a:t>Subtítulo</a:t>
              </a:r>
            </a:p>
          </p:txBody>
        </p:sp>
      </p:grpSp>
      <p:sp>
        <p:nvSpPr>
          <p:cNvPr id="282" name="Chevron 44"/>
          <p:cNvSpPr/>
          <p:nvPr/>
        </p:nvSpPr>
        <p:spPr>
          <a:xfrm rot="16200000">
            <a:off x="1088017" y="3446305"/>
            <a:ext cx="838985" cy="792089"/>
          </a:xfrm>
          <a:prstGeom prst="chevron">
            <a:avLst>
              <a:gd name="adj" fmla="val 33915"/>
            </a:avLst>
          </a:prstGeom>
          <a:solidFill>
            <a:srgbClr val="028148"/>
          </a:solidFill>
          <a:ln w="12700">
            <a:miter lim="400000"/>
          </a:ln>
        </p:spPr>
        <p:txBody>
          <a:bodyPr lIns="45719" rIns="45719" anchor="ctr"/>
          <a:lstStyle/>
          <a:p>
            <a:pPr algn="ctr"/>
          </a:p>
        </p:txBody>
      </p:sp>
      <p:sp>
        <p:nvSpPr>
          <p:cNvPr id="283" name="TextBox 45"/>
          <p:cNvSpPr txBox="1"/>
          <p:nvPr/>
        </p:nvSpPr>
        <p:spPr>
          <a:xfrm>
            <a:off x="1230439" y="3537608"/>
            <a:ext cx="554144" cy="437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400">
                <a:solidFill>
                  <a:srgbClr val="FFFFFF"/>
                </a:solidFill>
              </a:defRPr>
            </a:lvl1pPr>
          </a:lstStyle>
          <a:p>
            <a:pPr/>
            <a:r>
              <a:t>04</a:t>
            </a:r>
          </a:p>
        </p:txBody>
      </p:sp>
      <p:sp>
        <p:nvSpPr>
          <p:cNvPr id="284" name="CuadroTexto 41"/>
          <p:cNvSpPr txBox="1"/>
          <p:nvPr/>
        </p:nvSpPr>
        <p:spPr>
          <a:xfrm>
            <a:off x="5292080" y="4659981"/>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Presentación de diapositivas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6" name="Text Placeholder 1"/>
          <p:cNvSpPr txBox="1"/>
          <p:nvPr>
            <p:ph type="body" sz="quarter" idx="1"/>
          </p:nvPr>
        </p:nvSpPr>
        <p:spPr>
          <a:prstGeom prst="rect">
            <a:avLst/>
          </a:prstGeom>
        </p:spPr>
        <p:txBody>
          <a:bodyPr/>
          <a:lstStyle>
            <a:lvl1pPr defTabSz="786384">
              <a:spcBef>
                <a:spcPts val="700"/>
              </a:spcBef>
              <a:defRPr sz="3096">
                <a:latin typeface="Impact"/>
                <a:ea typeface="Impact"/>
                <a:cs typeface="Impact"/>
                <a:sym typeface="Impact"/>
              </a:defRPr>
            </a:lvl1pPr>
          </a:lstStyle>
          <a:p>
            <a:pPr/>
            <a:r>
              <a:t>Título tema 01</a:t>
            </a:r>
          </a:p>
        </p:txBody>
      </p:sp>
      <p:sp>
        <p:nvSpPr>
          <p:cNvPr id="287" name="Text Placeholder 2"/>
          <p:cNvSpPr/>
          <p:nvPr>
            <p:ph type="body" idx="13"/>
          </p:nvPr>
        </p:nvSpPr>
        <p:spPr>
          <a:prstGeom prst="rect">
            <a:avLst/>
          </a:prstGeom>
          <a:extLst>
            <a:ext uri="{C572A759-6A51-4108-AA02-DFA0A04FC94B}">
              <ma14:wrappingTextBoxFlag xmlns:ma14="http://schemas.microsoft.com/office/mac/drawingml/2011/main" val="1"/>
            </a:ext>
          </a:extLst>
        </p:spPr>
        <p:txBody>
          <a:bodyPr/>
          <a:lstStyle>
            <a:lvl1pPr marL="0" indent="0">
              <a:spcBef>
                <a:spcPts val="300"/>
              </a:spcBef>
              <a:buSzTx/>
              <a:buFontTx/>
              <a:buNone/>
              <a:defRPr sz="1400">
                <a:solidFill>
                  <a:srgbClr val="404040"/>
                </a:solidFill>
              </a:defRPr>
            </a:lvl1pPr>
          </a:lstStyle>
          <a:p>
            <a:pPr/>
            <a:r>
              <a:t>Inserte subtítulo aquí</a:t>
            </a:r>
          </a:p>
        </p:txBody>
      </p:sp>
      <p:sp>
        <p:nvSpPr>
          <p:cNvPr id="288" name="CuadroTexto 3"/>
          <p:cNvSpPr txBox="1"/>
          <p:nvPr/>
        </p:nvSpPr>
        <p:spPr>
          <a:xfrm>
            <a:off x="5292080" y="4659981"/>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Presentación de diapositivas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8DBF30"/>
        </a:solidFill>
      </p:bgPr>
    </p:bg>
    <p:spTree>
      <p:nvGrpSpPr>
        <p:cNvPr id="1" name=""/>
        <p:cNvGrpSpPr/>
        <p:nvPr/>
      </p:nvGrpSpPr>
      <p:grpSpPr>
        <a:xfrm>
          <a:off x="0" y="0"/>
          <a:ext cx="0" cy="0"/>
          <a:chOff x="0" y="0"/>
          <a:chExt cx="0" cy="0"/>
        </a:xfrm>
      </p:grpSpPr>
      <p:sp>
        <p:nvSpPr>
          <p:cNvPr id="290" name="TextBox 4"/>
          <p:cNvSpPr txBox="1"/>
          <p:nvPr/>
        </p:nvSpPr>
        <p:spPr>
          <a:xfrm>
            <a:off x="1592596" y="3698675"/>
            <a:ext cx="6336704" cy="115076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a:solidFill>
                  <a:srgbClr val="404040"/>
                </a:solidFill>
              </a:defRPr>
            </a:lvl1pPr>
          </a:lstStyle>
          <a:p>
            <a:pPr/>
            <a:r>
              <a:t>Texto párrafo texto párrafo texto párrafo texto párrafo texto párrafo texto párrafo texto párrafo texto párrafo texto párrafo texto párrafo texto párrafo texto párrafo texto párrafo texto párrafo texto párrafo texto párrafo texto párrafo . </a:t>
            </a:r>
          </a:p>
        </p:txBody>
      </p:sp>
      <p:sp>
        <p:nvSpPr>
          <p:cNvPr id="291" name="Marcador de texto 5"/>
          <p:cNvSpPr txBox="1"/>
          <p:nvPr>
            <p:ph type="body" sz="quarter" idx="1"/>
          </p:nvPr>
        </p:nvSpPr>
        <p:spPr>
          <a:xfrm>
            <a:off x="2771799" y="2902399"/>
            <a:ext cx="3894937" cy="576064"/>
          </a:xfrm>
          <a:prstGeom prst="rect">
            <a:avLst/>
          </a:prstGeom>
        </p:spPr>
        <p:txBody>
          <a:bodyPr/>
          <a:lstStyle>
            <a:lvl1pPr defTabSz="786384">
              <a:spcBef>
                <a:spcPts val="700"/>
              </a:spcBef>
              <a:defRPr b="0" sz="3096">
                <a:latin typeface="Impact"/>
                <a:ea typeface="Impact"/>
                <a:cs typeface="Impact"/>
                <a:sym typeface="Impact"/>
              </a:defRPr>
            </a:lvl1pPr>
          </a:lstStyle>
          <a:p>
            <a:pPr/>
            <a:r>
              <a:t>Título</a:t>
            </a:r>
          </a:p>
        </p:txBody>
      </p:sp>
      <p:sp>
        <p:nvSpPr>
          <p:cNvPr id="292" name="Marcador de texto 7"/>
          <p:cNvSpPr/>
          <p:nvPr>
            <p:ph type="body" idx="13"/>
          </p:nvPr>
        </p:nvSpPr>
        <p:spPr>
          <a:xfrm>
            <a:off x="2627783" y="3452055"/>
            <a:ext cx="3894937" cy="288033"/>
          </a:xfrm>
          <a:prstGeom prst="rect">
            <a:avLst/>
          </a:prstGeom>
        </p:spPr>
        <p:txBody>
          <a:bodyPr/>
          <a:lstStyle/>
          <a:p>
            <a:pPr marL="0" indent="0" algn="ctr">
              <a:spcBef>
                <a:spcPts val="300"/>
              </a:spcBef>
              <a:buSzTx/>
              <a:buFontTx/>
              <a:buNone/>
              <a:defRPr sz="1400">
                <a:solidFill>
                  <a:srgbClr val="404040"/>
                </a:solidFill>
              </a:defRPr>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4" name="Redondear rectángulo de esquina del mismo lado 13"/>
          <p:cNvSpPr/>
          <p:nvPr/>
        </p:nvSpPr>
        <p:spPr>
          <a:xfrm rot="10800000">
            <a:off x="2051719" y="-3"/>
            <a:ext cx="5480861" cy="14307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40" y="0"/>
                </a:moveTo>
                <a:lnTo>
                  <a:pt x="20660" y="0"/>
                </a:lnTo>
                <a:cubicBezTo>
                  <a:pt x="21179" y="0"/>
                  <a:pt x="21600" y="1612"/>
                  <a:pt x="21600" y="3600"/>
                </a:cubicBezTo>
                <a:lnTo>
                  <a:pt x="21600" y="21600"/>
                </a:lnTo>
                <a:lnTo>
                  <a:pt x="0" y="21600"/>
                </a:lnTo>
                <a:lnTo>
                  <a:pt x="0" y="3600"/>
                </a:lnTo>
                <a:cubicBezTo>
                  <a:pt x="0" y="1612"/>
                  <a:pt x="421" y="0"/>
                  <a:pt x="940"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295" name="Rectangle 8"/>
          <p:cNvSpPr/>
          <p:nvPr/>
        </p:nvSpPr>
        <p:spPr>
          <a:xfrm>
            <a:off x="1497601" y="2344691"/>
            <a:ext cx="6133513" cy="36001"/>
          </a:xfrm>
          <a:prstGeom prst="rect">
            <a:avLst/>
          </a:prstGeom>
          <a:solidFill>
            <a:srgbClr val="404040"/>
          </a:solidFill>
          <a:ln w="12700">
            <a:miter lim="400000"/>
          </a:ln>
        </p:spPr>
        <p:txBody>
          <a:bodyPr lIns="45719" rIns="45719" anchor="ctr"/>
          <a:lstStyle/>
          <a:p>
            <a:pPr algn="ctr"/>
          </a:p>
        </p:txBody>
      </p:sp>
      <p:sp>
        <p:nvSpPr>
          <p:cNvPr id="296" name="Text Placeholder 1"/>
          <p:cNvSpPr txBox="1"/>
          <p:nvPr>
            <p:ph type="body" sz="quarter" idx="1"/>
          </p:nvPr>
        </p:nvSpPr>
        <p:spPr>
          <a:xfrm>
            <a:off x="36002" y="575144"/>
            <a:ext cx="9144001" cy="576065"/>
          </a:xfrm>
          <a:prstGeom prst="rect">
            <a:avLst/>
          </a:prstGeom>
        </p:spPr>
        <p:txBody>
          <a:bodyPr/>
          <a:lstStyle>
            <a:lvl1pPr defTabSz="786384">
              <a:spcBef>
                <a:spcPts val="700"/>
              </a:spcBef>
              <a:defRPr sz="3096">
                <a:solidFill>
                  <a:srgbClr val="FCF9F3"/>
                </a:solidFill>
                <a:latin typeface="Impact"/>
                <a:ea typeface="Impact"/>
                <a:cs typeface="Impact"/>
                <a:sym typeface="Impact"/>
              </a:defRPr>
            </a:lvl1pPr>
          </a:lstStyle>
          <a:p>
            <a:pPr/>
            <a:r>
              <a:t>Modelos de Programa</a:t>
            </a:r>
          </a:p>
        </p:txBody>
      </p:sp>
      <p:sp>
        <p:nvSpPr>
          <p:cNvPr id="297" name="Oval 3"/>
          <p:cNvSpPr/>
          <p:nvPr/>
        </p:nvSpPr>
        <p:spPr>
          <a:xfrm>
            <a:off x="1353585" y="2218676"/>
            <a:ext cx="288033" cy="288033"/>
          </a:xfrm>
          <a:prstGeom prst="ellipse">
            <a:avLst/>
          </a:prstGeom>
          <a:solidFill>
            <a:srgbClr val="FFFFFF"/>
          </a:solidFill>
          <a:ln w="25400">
            <a:solidFill>
              <a:srgbClr val="404040"/>
            </a:solidFill>
          </a:ln>
        </p:spPr>
        <p:txBody>
          <a:bodyPr lIns="45719" rIns="45719" anchor="ctr"/>
          <a:lstStyle/>
          <a:p>
            <a:pPr algn="ctr"/>
          </a:p>
        </p:txBody>
      </p:sp>
      <p:sp>
        <p:nvSpPr>
          <p:cNvPr id="298" name="Oval 9"/>
          <p:cNvSpPr/>
          <p:nvPr/>
        </p:nvSpPr>
        <p:spPr>
          <a:xfrm>
            <a:off x="3398089" y="2218676"/>
            <a:ext cx="288033" cy="288033"/>
          </a:xfrm>
          <a:prstGeom prst="ellipse">
            <a:avLst/>
          </a:prstGeom>
          <a:solidFill>
            <a:srgbClr val="FFFFFF"/>
          </a:solidFill>
          <a:ln w="25400">
            <a:solidFill>
              <a:srgbClr val="404040"/>
            </a:solidFill>
          </a:ln>
        </p:spPr>
        <p:txBody>
          <a:bodyPr lIns="45719" rIns="45719" anchor="ctr"/>
          <a:lstStyle/>
          <a:p>
            <a:pPr algn="ctr"/>
          </a:p>
        </p:txBody>
      </p:sp>
      <p:sp>
        <p:nvSpPr>
          <p:cNvPr id="299" name="Oval 10"/>
          <p:cNvSpPr/>
          <p:nvPr/>
        </p:nvSpPr>
        <p:spPr>
          <a:xfrm>
            <a:off x="5442592" y="2218676"/>
            <a:ext cx="288033" cy="288033"/>
          </a:xfrm>
          <a:prstGeom prst="ellipse">
            <a:avLst/>
          </a:prstGeom>
          <a:solidFill>
            <a:srgbClr val="FFFFFF"/>
          </a:solidFill>
          <a:ln w="25400">
            <a:solidFill>
              <a:srgbClr val="404040"/>
            </a:solidFill>
          </a:ln>
        </p:spPr>
        <p:txBody>
          <a:bodyPr lIns="45719" rIns="45719" anchor="ctr"/>
          <a:lstStyle/>
          <a:p>
            <a:pPr algn="ctr"/>
          </a:p>
        </p:txBody>
      </p:sp>
      <p:sp>
        <p:nvSpPr>
          <p:cNvPr id="300" name="Oval 11"/>
          <p:cNvSpPr/>
          <p:nvPr/>
        </p:nvSpPr>
        <p:spPr>
          <a:xfrm>
            <a:off x="7487097" y="2218676"/>
            <a:ext cx="288033" cy="288033"/>
          </a:xfrm>
          <a:prstGeom prst="ellipse">
            <a:avLst/>
          </a:prstGeom>
          <a:solidFill>
            <a:srgbClr val="FFFFFF"/>
          </a:solidFill>
          <a:ln w="25400">
            <a:solidFill>
              <a:srgbClr val="404040"/>
            </a:solidFill>
          </a:ln>
        </p:spPr>
        <p:txBody>
          <a:bodyPr lIns="45719" rIns="45719" anchor="ctr"/>
          <a:lstStyle/>
          <a:p>
            <a:pPr algn="ctr"/>
          </a:p>
        </p:txBody>
      </p:sp>
      <p:sp>
        <p:nvSpPr>
          <p:cNvPr id="301" name="CuadroTexto 26"/>
          <p:cNvSpPr txBox="1"/>
          <p:nvPr/>
        </p:nvSpPr>
        <p:spPr>
          <a:xfrm>
            <a:off x="5364088" y="4567063"/>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Presentación de modelos</a:t>
            </a:r>
          </a:p>
        </p:txBody>
      </p:sp>
      <p:pic>
        <p:nvPicPr>
          <p:cNvPr id="302" name="Imagen 28" descr="Imagen 28"/>
          <p:cNvPicPr>
            <a:picLocks noChangeAspect="1"/>
          </p:cNvPicPr>
          <p:nvPr/>
        </p:nvPicPr>
        <p:blipFill>
          <a:blip r:embed="rId2">
            <a:extLst/>
          </a:blip>
          <a:stretch>
            <a:fillRect/>
          </a:stretch>
        </p:blipFill>
        <p:spPr>
          <a:xfrm>
            <a:off x="1013688" y="1843824"/>
            <a:ext cx="914401" cy="1282701"/>
          </a:xfrm>
          <a:prstGeom prst="rect">
            <a:avLst/>
          </a:prstGeom>
          <a:ln w="12700">
            <a:miter lim="400000"/>
          </a:ln>
        </p:spPr>
      </p:pic>
      <p:pic>
        <p:nvPicPr>
          <p:cNvPr id="303" name="Imagen 30" descr="Imagen 30"/>
          <p:cNvPicPr>
            <a:picLocks noChangeAspect="1"/>
          </p:cNvPicPr>
          <p:nvPr/>
        </p:nvPicPr>
        <p:blipFill>
          <a:blip r:embed="rId3">
            <a:extLst/>
          </a:blip>
          <a:stretch>
            <a:fillRect/>
          </a:stretch>
        </p:blipFill>
        <p:spPr>
          <a:xfrm>
            <a:off x="5076056" y="1807972"/>
            <a:ext cx="939801" cy="1308101"/>
          </a:xfrm>
          <a:prstGeom prst="rect">
            <a:avLst/>
          </a:prstGeom>
          <a:ln w="12700">
            <a:miter lim="400000"/>
          </a:ln>
        </p:spPr>
      </p:pic>
      <p:pic>
        <p:nvPicPr>
          <p:cNvPr id="304" name="Imagen 32" descr="Imagen 32"/>
          <p:cNvPicPr>
            <a:picLocks noChangeAspect="1"/>
          </p:cNvPicPr>
          <p:nvPr/>
        </p:nvPicPr>
        <p:blipFill>
          <a:blip r:embed="rId4">
            <a:extLst/>
          </a:blip>
          <a:stretch>
            <a:fillRect/>
          </a:stretch>
        </p:blipFill>
        <p:spPr>
          <a:xfrm>
            <a:off x="3078026" y="1804671"/>
            <a:ext cx="1054101" cy="1473201"/>
          </a:xfrm>
          <a:prstGeom prst="rect">
            <a:avLst/>
          </a:prstGeom>
          <a:ln w="12700">
            <a:miter lim="400000"/>
          </a:ln>
        </p:spPr>
      </p:pic>
      <p:pic>
        <p:nvPicPr>
          <p:cNvPr id="305" name="Imagen 34" descr="Imagen 34"/>
          <p:cNvPicPr>
            <a:picLocks noChangeAspect="1"/>
          </p:cNvPicPr>
          <p:nvPr/>
        </p:nvPicPr>
        <p:blipFill>
          <a:blip r:embed="rId5">
            <a:extLst/>
          </a:blip>
          <a:stretch>
            <a:fillRect/>
          </a:stretch>
        </p:blipFill>
        <p:spPr>
          <a:xfrm>
            <a:off x="7173911" y="1769872"/>
            <a:ext cx="914401" cy="1346201"/>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7" name="Rectángulo 6"/>
          <p:cNvSpPr/>
          <p:nvPr/>
        </p:nvSpPr>
        <p:spPr>
          <a:xfrm>
            <a:off x="0" y="-5147"/>
            <a:ext cx="9144000" cy="1640793"/>
          </a:xfrm>
          <a:prstGeom prst="rect">
            <a:avLst/>
          </a:prstGeom>
          <a:solidFill>
            <a:srgbClr val="8DBF30"/>
          </a:solidFill>
          <a:ln w="12700">
            <a:miter lim="400000"/>
          </a:ln>
        </p:spPr>
        <p:txBody>
          <a:bodyPr lIns="45719" rIns="45719" anchor="ctr"/>
          <a:lstStyle/>
          <a:p>
            <a:pPr algn="ctr"/>
          </a:p>
        </p:txBody>
      </p:sp>
      <p:sp>
        <p:nvSpPr>
          <p:cNvPr id="308" name="Elipse 7"/>
          <p:cNvSpPr/>
          <p:nvPr/>
        </p:nvSpPr>
        <p:spPr>
          <a:xfrm>
            <a:off x="3203848" y="645646"/>
            <a:ext cx="2736304" cy="2736304"/>
          </a:xfrm>
          <a:prstGeom prst="ellipse">
            <a:avLst/>
          </a:prstGeom>
          <a:solidFill>
            <a:srgbClr val="FFFFFF"/>
          </a:solidFill>
          <a:ln w="12700">
            <a:miter lim="400000"/>
          </a:ln>
        </p:spPr>
        <p:txBody>
          <a:bodyPr lIns="45719" rIns="45719" anchor="ctr"/>
          <a:lstStyle/>
          <a:p>
            <a:pPr algn="ctr"/>
          </a:p>
        </p:txBody>
      </p:sp>
      <p:pic>
        <p:nvPicPr>
          <p:cNvPr id="309" name="Imagen 10" descr="Imagen 10"/>
          <p:cNvPicPr>
            <a:picLocks noChangeAspect="1"/>
          </p:cNvPicPr>
          <p:nvPr/>
        </p:nvPicPr>
        <p:blipFill>
          <a:blip r:embed="rId2">
            <a:extLst/>
          </a:blip>
          <a:stretch>
            <a:fillRect/>
          </a:stretch>
        </p:blipFill>
        <p:spPr>
          <a:xfrm>
            <a:off x="3157646" y="716294"/>
            <a:ext cx="2828707" cy="2828706"/>
          </a:xfrm>
          <a:prstGeom prst="rect">
            <a:avLst/>
          </a:prstGeom>
          <a:ln w="12700">
            <a:miter lim="400000"/>
          </a:ln>
        </p:spPr>
      </p:pic>
      <p:sp>
        <p:nvSpPr>
          <p:cNvPr id="310" name="Text Placeholder 2"/>
          <p:cNvSpPr txBox="1"/>
          <p:nvPr>
            <p:ph type="body" sz="quarter" idx="1"/>
          </p:nvPr>
        </p:nvSpPr>
        <p:spPr>
          <a:xfrm>
            <a:off x="0" y="3729378"/>
            <a:ext cx="9144000" cy="288033"/>
          </a:xfrm>
          <a:prstGeom prst="rect">
            <a:avLst/>
          </a:prstGeom>
        </p:spPr>
        <p:txBody>
          <a:bodyPr/>
          <a:lstStyle>
            <a:lvl1pPr>
              <a:spcBef>
                <a:spcPts val="300"/>
              </a:spcBef>
              <a:defRPr sz="1400"/>
            </a:lvl1pPr>
          </a:lstStyle>
          <a:p>
            <a:pPr/>
            <a:r>
              <a:t>Subtítulo</a:t>
            </a:r>
          </a:p>
        </p:txBody>
      </p:sp>
      <p:sp>
        <p:nvSpPr>
          <p:cNvPr id="311" name="CuadroTexto 13"/>
          <p:cNvSpPr txBox="1"/>
          <p:nvPr/>
        </p:nvSpPr>
        <p:spPr>
          <a:xfrm>
            <a:off x="5364088" y="4659981"/>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Presentación de modelos</a:t>
            </a:r>
          </a:p>
        </p:txBody>
      </p:sp>
      <p:pic>
        <p:nvPicPr>
          <p:cNvPr id="312" name="Imagen 3" descr="Imagen 3"/>
          <p:cNvPicPr>
            <a:picLocks noChangeAspect="1"/>
          </p:cNvPicPr>
          <p:nvPr/>
        </p:nvPicPr>
        <p:blipFill>
          <a:blip r:embed="rId3">
            <a:extLst/>
          </a:blip>
          <a:stretch>
            <a:fillRect/>
          </a:stretch>
        </p:blipFill>
        <p:spPr>
          <a:xfrm>
            <a:off x="3930286" y="1059582"/>
            <a:ext cx="1430772" cy="195521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4" name="Redondear rectángulo de esquina del mismo lado 3"/>
          <p:cNvSpPr/>
          <p:nvPr/>
        </p:nvSpPr>
        <p:spPr>
          <a:xfrm rot="10800000">
            <a:off x="2051719" y="-3"/>
            <a:ext cx="5480861" cy="14307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40" y="0"/>
                </a:moveTo>
                <a:lnTo>
                  <a:pt x="20660" y="0"/>
                </a:lnTo>
                <a:cubicBezTo>
                  <a:pt x="21179" y="0"/>
                  <a:pt x="21600" y="1612"/>
                  <a:pt x="21600" y="3600"/>
                </a:cubicBezTo>
                <a:lnTo>
                  <a:pt x="21600" y="21600"/>
                </a:lnTo>
                <a:lnTo>
                  <a:pt x="0" y="21600"/>
                </a:lnTo>
                <a:lnTo>
                  <a:pt x="0" y="3600"/>
                </a:lnTo>
                <a:cubicBezTo>
                  <a:pt x="0" y="1612"/>
                  <a:pt x="421" y="0"/>
                  <a:pt x="940" y="0"/>
                </a:cubicBezTo>
                <a:close/>
              </a:path>
            </a:pathLst>
          </a:custGeom>
          <a:solidFill>
            <a:srgbClr val="8DBF30"/>
          </a:solidFill>
          <a:ln w="12700">
            <a:miter lim="400000"/>
          </a:ln>
        </p:spPr>
        <p:txBody>
          <a:bodyPr lIns="45719" rIns="45719" anchor="ctr"/>
          <a:lstStyle/>
          <a:p>
            <a:pPr algn="ctr">
              <a:defRPr>
                <a:solidFill>
                  <a:srgbClr val="FFFFFF"/>
                </a:solidFill>
              </a:defRPr>
            </a:pPr>
          </a:p>
        </p:txBody>
      </p:sp>
      <p:sp>
        <p:nvSpPr>
          <p:cNvPr id="315" name="Text Placeholder 1"/>
          <p:cNvSpPr txBox="1"/>
          <p:nvPr>
            <p:ph type="body" sz="quarter" idx="1"/>
          </p:nvPr>
        </p:nvSpPr>
        <p:spPr>
          <a:xfrm>
            <a:off x="0" y="339502"/>
            <a:ext cx="9144000" cy="576065"/>
          </a:xfrm>
          <a:prstGeom prst="rect">
            <a:avLst/>
          </a:prstGeom>
        </p:spPr>
        <p:txBody>
          <a:bodyPr/>
          <a:lstStyle>
            <a:lvl1pPr defTabSz="786384">
              <a:spcBef>
                <a:spcPts val="700"/>
              </a:spcBef>
              <a:defRPr sz="3096">
                <a:solidFill>
                  <a:srgbClr val="FFFFFF"/>
                </a:solidFill>
                <a:latin typeface="Impact"/>
                <a:ea typeface="Impact"/>
                <a:cs typeface="Impact"/>
                <a:sym typeface="Impact"/>
              </a:defRPr>
            </a:lvl1pPr>
          </a:lstStyle>
          <a:p>
            <a:pPr/>
            <a:r>
              <a:t>TÍTULO</a:t>
            </a:r>
          </a:p>
        </p:txBody>
      </p:sp>
      <p:sp>
        <p:nvSpPr>
          <p:cNvPr id="316" name="Text Placeholder 2"/>
          <p:cNvSpPr/>
          <p:nvPr>
            <p:ph type="body" idx="13"/>
          </p:nvPr>
        </p:nvSpPr>
        <p:spPr>
          <a:xfrm>
            <a:off x="0" y="915566"/>
            <a:ext cx="9144000" cy="288033"/>
          </a:xfrm>
          <a:prstGeom prst="rect">
            <a:avLst/>
          </a:prstGeom>
          <a:extLst>
            <a:ext uri="{C572A759-6A51-4108-AA02-DFA0A04FC94B}">
              <ma14:wrappingTextBoxFlag xmlns:ma14="http://schemas.microsoft.com/office/mac/drawingml/2011/main" val="1"/>
            </a:ext>
          </a:extLst>
        </p:spPr>
        <p:txBody>
          <a:bodyPr/>
          <a:lstStyle>
            <a:lvl1pPr marL="0" indent="0" algn="ctr">
              <a:spcBef>
                <a:spcPts val="300"/>
              </a:spcBef>
              <a:buSzTx/>
              <a:buFontTx/>
              <a:buNone/>
              <a:defRPr sz="1400">
                <a:solidFill>
                  <a:srgbClr val="FFFFFF"/>
                </a:solidFill>
              </a:defRPr>
            </a:lvl1pPr>
          </a:lstStyle>
          <a:p>
            <a:pPr/>
            <a:r>
              <a:t>Subtítulo</a:t>
            </a:r>
          </a:p>
        </p:txBody>
      </p:sp>
      <p:sp>
        <p:nvSpPr>
          <p:cNvPr id="317" name="CuadroTexto 4"/>
          <p:cNvSpPr txBox="1"/>
          <p:nvPr/>
        </p:nvSpPr>
        <p:spPr>
          <a:xfrm>
            <a:off x="5508104" y="4659981"/>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ME QUIERO ME CUIDO</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9" name="그림 개체 틀 2" descr="그림 개체 틀 2"/>
          <p:cNvPicPr>
            <a:picLocks noChangeAspect="1"/>
          </p:cNvPicPr>
          <p:nvPr>
            <p:ph type="pic" idx="13"/>
          </p:nvPr>
        </p:nvPicPr>
        <p:blipFill>
          <a:blip r:embed="rId2">
            <a:extLst/>
          </a:blip>
          <a:stretch>
            <a:fillRect/>
          </a:stretch>
        </p:blipFill>
        <p:spPr>
          <a:prstGeom prst="rect">
            <a:avLst/>
          </a:prstGeom>
        </p:spPr>
      </p:pic>
      <p:sp>
        <p:nvSpPr>
          <p:cNvPr id="320" name="Frame 5"/>
          <p:cNvSpPr/>
          <p:nvPr/>
        </p:nvSpPr>
        <p:spPr>
          <a:xfrm>
            <a:off x="197767" y="159480"/>
            <a:ext cx="4176466" cy="48245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0" y="21600"/>
                </a:lnTo>
                <a:close/>
                <a:moveTo>
                  <a:pt x="216" y="187"/>
                </a:moveTo>
                <a:lnTo>
                  <a:pt x="216" y="21413"/>
                </a:lnTo>
                <a:lnTo>
                  <a:pt x="21384" y="21413"/>
                </a:lnTo>
                <a:lnTo>
                  <a:pt x="21384" y="187"/>
                </a:lnTo>
                <a:close/>
              </a:path>
            </a:pathLst>
          </a:custGeom>
          <a:solidFill>
            <a:schemeClr val="accent1"/>
          </a:solidFill>
          <a:ln w="12700">
            <a:miter lim="400000"/>
          </a:ln>
        </p:spPr>
        <p:txBody>
          <a:bodyPr lIns="45719" rIns="45719" anchor="ctr"/>
          <a:lstStyle/>
          <a:p>
            <a:pPr algn="ctr"/>
          </a:p>
        </p:txBody>
      </p:sp>
      <p:sp>
        <p:nvSpPr>
          <p:cNvPr id="321" name="Text Placeholder 1"/>
          <p:cNvSpPr txBox="1"/>
          <p:nvPr/>
        </p:nvSpPr>
        <p:spPr>
          <a:xfrm>
            <a:off x="4820277" y="467746"/>
            <a:ext cx="4104457" cy="586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700"/>
              </a:spcBef>
              <a:defRPr sz="3200">
                <a:solidFill>
                  <a:srgbClr val="FFFFFF"/>
                </a:solidFill>
                <a:latin typeface="Impact"/>
                <a:ea typeface="Impact"/>
                <a:cs typeface="Impact"/>
                <a:sym typeface="Impact"/>
              </a:defRPr>
            </a:lvl1pPr>
          </a:lstStyle>
          <a:p>
            <a:pPr/>
            <a:r>
              <a:t>Modelos de Programa</a:t>
            </a:r>
          </a:p>
        </p:txBody>
      </p:sp>
      <p:sp>
        <p:nvSpPr>
          <p:cNvPr id="322" name="TextBox 9"/>
          <p:cNvSpPr txBox="1"/>
          <p:nvPr/>
        </p:nvSpPr>
        <p:spPr>
          <a:xfrm>
            <a:off x="4820277" y="1112836"/>
            <a:ext cx="4104457" cy="2642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FFFFFF"/>
                </a:solidFill>
              </a:defRPr>
            </a:lvl1pPr>
          </a:lstStyle>
          <a:p>
            <a:pPr/>
            <a:r>
              <a:t>Insertar texto párrafo aquí, insertar texto párrafo aquí. </a:t>
            </a:r>
          </a:p>
        </p:txBody>
      </p:sp>
      <p:sp>
        <p:nvSpPr>
          <p:cNvPr id="323" name="CuadroTexto 7"/>
          <p:cNvSpPr txBox="1"/>
          <p:nvPr/>
        </p:nvSpPr>
        <p:spPr>
          <a:xfrm>
            <a:off x="5292080" y="4659981"/>
            <a:ext cx="3456385"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Impact"/>
                <a:ea typeface="Impact"/>
                <a:cs typeface="Impact"/>
                <a:sym typeface="Impact"/>
              </a:defRPr>
            </a:lvl1pPr>
          </a:lstStyle>
          <a:p>
            <a:pPr/>
            <a:r>
              <a:t>Presentación de diapositivas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5" name="Text Placeholder 1"/>
          <p:cNvSpPr txBox="1"/>
          <p:nvPr>
            <p:ph type="body" sz="quarter" idx="1"/>
          </p:nvPr>
        </p:nvSpPr>
        <p:spPr>
          <a:xfrm>
            <a:off x="0" y="123477"/>
            <a:ext cx="9144000" cy="576066"/>
          </a:xfrm>
          <a:prstGeom prst="rect">
            <a:avLst/>
          </a:prstGeom>
        </p:spPr>
        <p:txBody>
          <a:bodyPr/>
          <a:lstStyle>
            <a:lvl1pPr defTabSz="786384">
              <a:spcBef>
                <a:spcPts val="700"/>
              </a:spcBef>
              <a:defRPr sz="3096">
                <a:latin typeface="Impact"/>
                <a:ea typeface="Impact"/>
                <a:cs typeface="Impact"/>
                <a:sym typeface="Impact"/>
              </a:defRPr>
            </a:lvl1pPr>
          </a:lstStyle>
          <a:p>
            <a:pPr/>
            <a:r>
              <a:t>Título</a:t>
            </a:r>
          </a:p>
        </p:txBody>
      </p:sp>
      <p:sp>
        <p:nvSpPr>
          <p:cNvPr id="326" name="Text Placeholder 2"/>
          <p:cNvSpPr/>
          <p:nvPr>
            <p:ph type="body" idx="13"/>
          </p:nvPr>
        </p:nvSpPr>
        <p:spPr>
          <a:prstGeom prst="rect">
            <a:avLst/>
          </a:prstGeom>
          <a:extLst>
            <a:ext uri="{C572A759-6A51-4108-AA02-DFA0A04FC94B}">
              <ma14:wrappingTextBoxFlag xmlns:ma14="http://schemas.microsoft.com/office/mac/drawingml/2011/main" val="1"/>
            </a:ext>
          </a:extLst>
        </p:spPr>
        <p:txBody>
          <a:bodyPr/>
          <a:lstStyle>
            <a:lvl1pPr marL="0" indent="0" algn="ctr">
              <a:spcBef>
                <a:spcPts val="300"/>
              </a:spcBef>
              <a:buSzTx/>
              <a:buFontTx/>
              <a:buNone/>
              <a:defRPr sz="1400">
                <a:solidFill>
                  <a:srgbClr val="404040"/>
                </a:solidFill>
              </a:defRPr>
            </a:lvl1pPr>
          </a:lstStyle>
          <a:p>
            <a:pPr/>
            <a:r>
              <a:t>Inserte subtítulo aquí</a:t>
            </a:r>
          </a:p>
        </p:txBody>
      </p:sp>
      <p:sp>
        <p:nvSpPr>
          <p:cNvPr id="327" name="TextBox 11"/>
          <p:cNvSpPr txBox="1"/>
          <p:nvPr/>
        </p:nvSpPr>
        <p:spPr>
          <a:xfrm>
            <a:off x="3563887" y="1435972"/>
            <a:ext cx="1944217" cy="310905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200">
                <a:solidFill>
                  <a:srgbClr val="FFFFFF"/>
                </a:solidFill>
              </a:defRPr>
            </a:pPr>
            <a:r>
              <a:t>En este espacio puede inserter un párrafo. En este espacio puede inserter un párrafo. </a:t>
            </a:r>
          </a:p>
          <a:p>
            <a:pPr algn="ctr">
              <a:defRPr sz="1200">
                <a:solidFill>
                  <a:srgbClr val="FFFFFF"/>
                </a:solidFill>
              </a:defRPr>
            </a:pPr>
            <a:r>
              <a:t>En este espacio puede inserter un párrafo. </a:t>
            </a:r>
          </a:p>
          <a:p>
            <a:pPr algn="ctr">
              <a:defRPr sz="1200">
                <a:solidFill>
                  <a:srgbClr val="FFFFFF"/>
                </a:solidFill>
              </a:defRPr>
            </a:pPr>
            <a:r>
              <a:t>En este espacio puede inserter un párrafo. </a:t>
            </a:r>
          </a:p>
          <a:p>
            <a:pPr algn="ctr">
              <a:defRPr sz="1200">
                <a:solidFill>
                  <a:srgbClr val="FFFFFF"/>
                </a:solidFill>
              </a:defRPr>
            </a:pPr>
            <a:r>
              <a:t>En este espacio puede inserter un párrafo. </a:t>
            </a:r>
          </a:p>
          <a:p>
            <a:pPr algn="ctr">
              <a:defRPr sz="1200">
                <a:solidFill>
                  <a:srgbClr val="FFFFFF"/>
                </a:solidFill>
              </a:defRPr>
            </a:pPr>
            <a:r>
              <a:t>En este espacio puede inserter un párrafo. </a:t>
            </a:r>
          </a:p>
          <a:p>
            <a:pPr algn="ctr">
              <a:defRPr sz="1200">
                <a:solidFill>
                  <a:srgbClr val="FFFFFF"/>
                </a:solidFill>
              </a:defRPr>
            </a:pPr>
            <a:r>
              <a:t>En este espacio puede inserter un párrafo. </a:t>
            </a:r>
          </a:p>
          <a:p>
            <a:pPr algn="ctr">
              <a:defRPr sz="1200">
                <a:solidFill>
                  <a:srgbClr val="FFFFFF"/>
                </a:solidFill>
              </a:defRPr>
            </a:pPr>
            <a:r>
              <a:t>En este espacio puede inserter un párrafo. </a:t>
            </a:r>
          </a:p>
        </p:txBody>
      </p:sp>
      <p:pic>
        <p:nvPicPr>
          <p:cNvPr id="328" name="그림 개체 틀 4" descr="그림 개체 틀 4"/>
          <p:cNvPicPr>
            <a:picLocks noChangeAspect="1"/>
          </p:cNvPicPr>
          <p:nvPr>
            <p:ph type="pic" idx="14"/>
          </p:nvPr>
        </p:nvPicPr>
        <p:blipFill>
          <a:blip r:embed="rId2">
            <a:extLst/>
          </a:blip>
          <a:stretch>
            <a:fillRect/>
          </a:stretch>
        </p:blipFill>
        <p:spPr>
          <a:prstGeom prst="rect">
            <a:avLst/>
          </a:prstGeom>
        </p:spPr>
      </p:pic>
      <p:pic>
        <p:nvPicPr>
          <p:cNvPr id="329" name="그림 개체 틀 6" descr="그림 개체 틀 6"/>
          <p:cNvPicPr>
            <a:picLocks noChangeAspect="1"/>
          </p:cNvPicPr>
          <p:nvPr>
            <p:ph type="pic" idx="16"/>
          </p:nvPr>
        </p:nvPicPr>
        <p:blipFill>
          <a:blip r:embed="rId2">
            <a:extLst/>
          </a:blip>
          <a:stretch>
            <a:fillRect/>
          </a:stretch>
        </p:blipFill>
        <p:spPr>
          <a:prstGeom prst="rect">
            <a:avLst/>
          </a:prstGeom>
        </p:spPr>
      </p:pic>
      <p:pic>
        <p:nvPicPr>
          <p:cNvPr id="330" name="그림 개체 틀 8" descr="그림 개체 틀 8"/>
          <p:cNvPicPr>
            <a:picLocks noChangeAspect="1"/>
          </p:cNvPicPr>
          <p:nvPr>
            <p:ph type="pic" idx="17"/>
          </p:nvPr>
        </p:nvPicPr>
        <p:blipFill>
          <a:blip r:embed="rId2">
            <a:extLst/>
          </a:blip>
          <a:stretch>
            <a:fillRect/>
          </a:stretch>
        </p:blipFill>
        <p:spPr>
          <a:prstGeom prst="rect">
            <a:avLst/>
          </a:prstGeom>
        </p:spPr>
      </p:pic>
      <p:pic>
        <p:nvPicPr>
          <p:cNvPr id="331" name="그림 개체 틀 10" descr="그림 개체 틀 10"/>
          <p:cNvPicPr>
            <a:picLocks noChangeAspect="1"/>
          </p:cNvPicPr>
          <p:nvPr>
            <p:ph type="pic" idx="15"/>
          </p:nvPr>
        </p:nvPicPr>
        <p:blipFill>
          <a:blip r:embed="rId2">
            <a:extLst/>
          </a:blip>
          <a:stretch>
            <a:fillRect/>
          </a:stretch>
        </p:blipFill>
        <p:spPr>
          <a:prstGeom prst="rect">
            <a:avLst/>
          </a:prstGeom>
        </p:spPr>
      </p:pic>
      <p:pic>
        <p:nvPicPr>
          <p:cNvPr id="332" name="그림 개체 틀 13" descr="그림 개체 틀 13"/>
          <p:cNvPicPr>
            <a:picLocks noChangeAspect="1"/>
          </p:cNvPicPr>
          <p:nvPr>
            <p:ph type="pic" idx="19"/>
          </p:nvPr>
        </p:nvPicPr>
        <p:blipFill>
          <a:blip r:embed="rId2">
            <a:extLst/>
          </a:blip>
          <a:stretch>
            <a:fillRect/>
          </a:stretch>
        </p:blipFill>
        <p:spPr>
          <a:prstGeom prst="rect">
            <a:avLst/>
          </a:prstGeom>
        </p:spPr>
      </p:pic>
      <p:pic>
        <p:nvPicPr>
          <p:cNvPr id="333" name="그림 개체 틀 19" descr="그림 개체 틀 19"/>
          <p:cNvPicPr>
            <a:picLocks noChangeAspect="1"/>
          </p:cNvPicPr>
          <p:nvPr>
            <p:ph type="pic" idx="18"/>
          </p:nvPr>
        </p:nvPicPr>
        <p:blipFill>
          <a:blip r:embed="rId2">
            <a:extLst/>
          </a:blip>
          <a:stretch>
            <a:fillRect/>
          </a:stretch>
        </p:blipFill>
        <p:spPr>
          <a:prstGeom prst="rect">
            <a:avLst/>
          </a:prstGeom>
        </p:spPr>
      </p:pic>
      <p:pic>
        <p:nvPicPr>
          <p:cNvPr id="334" name="그림 개체 틀 22" descr="그림 개체 틀 22"/>
          <p:cNvPicPr>
            <a:picLocks noChangeAspect="1"/>
          </p:cNvPicPr>
          <p:nvPr>
            <p:ph type="pic" idx="20"/>
          </p:nvPr>
        </p:nvPicPr>
        <p:blipFill>
          <a:blip r:embed="rId2">
            <a:extLst/>
          </a:blip>
          <a:stretch>
            <a:fillRect/>
          </a:stretch>
        </p:blipFill>
        <p:spPr>
          <a:prstGeom prst="rect">
            <a:avLst/>
          </a:prstGeom>
        </p:spPr>
      </p:pic>
      <p:pic>
        <p:nvPicPr>
          <p:cNvPr id="335" name="그림 개체 틀 25" descr="그림 개체 틀 25"/>
          <p:cNvPicPr>
            <a:picLocks noChangeAspect="1"/>
          </p:cNvPicPr>
          <p:nvPr>
            <p:ph type="pic" idx="21"/>
          </p:nvPr>
        </p:nvPicPr>
        <p:blipFill>
          <a:blip r:embed="rId2">
            <a:extLst/>
          </a:blip>
          <a:stretch>
            <a:fillRect/>
          </a:stretch>
        </p:blipFill>
        <p:spPr>
          <a:prstGeom prst="rect">
            <a:avLst/>
          </a:prstGeom>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7" name="Text Placeholder 1"/>
          <p:cNvSpPr txBox="1"/>
          <p:nvPr>
            <p:ph type="body" sz="quarter" idx="1"/>
          </p:nvPr>
        </p:nvSpPr>
        <p:spPr>
          <a:xfrm>
            <a:off x="467543" y="411510"/>
            <a:ext cx="2303284" cy="1368152"/>
          </a:xfrm>
          <a:prstGeom prst="rect">
            <a:avLst/>
          </a:prstGeom>
        </p:spPr>
        <p:txBody>
          <a:bodyPr/>
          <a:lstStyle/>
          <a:p>
            <a:pPr/>
            <a:r>
              <a:t>Modelo de Programa</a:t>
            </a:r>
          </a:p>
        </p:txBody>
      </p:sp>
      <p:sp>
        <p:nvSpPr>
          <p:cNvPr id="338" name="Text Placeholder 2"/>
          <p:cNvSpPr/>
          <p:nvPr>
            <p:ph type="body" idx="13"/>
          </p:nvPr>
        </p:nvSpPr>
        <p:spPr>
          <a:prstGeom prst="rect">
            <a:avLst/>
          </a:prstGeom>
          <a:extLst>
            <a:ext uri="{C572A759-6A51-4108-AA02-DFA0A04FC94B}">
              <ma14:wrappingTextBoxFlag xmlns:ma14="http://schemas.microsoft.com/office/mac/drawingml/2011/main" val="1"/>
            </a:ext>
          </a:extLst>
        </p:spPr>
        <p:txBody>
          <a:bodyPr/>
          <a:lstStyle>
            <a:lvl1pPr marL="0" indent="0" defTabSz="896111">
              <a:spcBef>
                <a:spcPts val="300"/>
              </a:spcBef>
              <a:buSzTx/>
              <a:buFontTx/>
              <a:buNone/>
              <a:defRPr sz="1372"/>
            </a:lvl1pPr>
          </a:lstStyle>
          <a:p>
            <a:pPr/>
            <a:r>
              <a:t>Inserte subtítulo aquí</a:t>
            </a:r>
          </a:p>
        </p:txBody>
      </p:sp>
      <p:sp>
        <p:nvSpPr>
          <p:cNvPr id="339" name="TextBox 4"/>
          <p:cNvSpPr txBox="1"/>
          <p:nvPr/>
        </p:nvSpPr>
        <p:spPr>
          <a:xfrm>
            <a:off x="3563888" y="1095586"/>
            <a:ext cx="5024209" cy="31979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solidFill>
                  <a:srgbClr val="404040"/>
                </a:solidFill>
              </a:defRPr>
            </a:pPr>
            <a:r>
              <a:t>Texto párrafo texto párrafo texto párrafo texto párrafo texto párrafo texto párrafo texto párrafo texto párrafo texto párrafo texto párrafo texto párrafo texto párrafo texto párrafo texto párrafo texto párrafo texto párrafo texto párrafo.</a:t>
            </a:r>
          </a:p>
          <a:p>
            <a:pPr>
              <a:defRPr>
                <a:solidFill>
                  <a:srgbClr val="404040"/>
                </a:solidFill>
              </a:defRPr>
            </a:pPr>
          </a:p>
          <a:p>
            <a:pPr>
              <a:defRPr>
                <a:solidFill>
                  <a:srgbClr val="404040"/>
                </a:solidFill>
              </a:defRPr>
            </a:pPr>
            <a:r>
              <a:t>Texto párrafo texto párrafo texto párrafo texto párrafo texto párrafo texto párrafo texto párrafo texto párrafo texto párrafo texto párrafo texto párrafo texto párrafo texto párrafo texto párrafo texto párrafo texto párrafo texto párrafo</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1" name="Text Placeholder 1"/>
          <p:cNvSpPr txBox="1"/>
          <p:nvPr>
            <p:ph type="body" sz="quarter" idx="1"/>
          </p:nvPr>
        </p:nvSpPr>
        <p:spPr>
          <a:xfrm>
            <a:off x="467543" y="411510"/>
            <a:ext cx="2376266" cy="1368152"/>
          </a:xfrm>
          <a:prstGeom prst="rect">
            <a:avLst/>
          </a:prstGeom>
        </p:spPr>
        <p:txBody>
          <a:bodyPr/>
          <a:lstStyle/>
          <a:p>
            <a:pPr/>
            <a:r>
              <a:t>Modelos de Programa</a:t>
            </a:r>
          </a:p>
        </p:txBody>
      </p:sp>
      <p:sp>
        <p:nvSpPr>
          <p:cNvPr id="342" name="Text Placeholder 2"/>
          <p:cNvSpPr/>
          <p:nvPr>
            <p:ph type="body" idx="13"/>
          </p:nvPr>
        </p:nvSpPr>
        <p:spPr>
          <a:xfrm>
            <a:off x="475030" y="1635646"/>
            <a:ext cx="2303284" cy="504057"/>
          </a:xfrm>
          <a:prstGeom prst="rect">
            <a:avLst/>
          </a:prstGeom>
          <a:extLst>
            <a:ext uri="{C572A759-6A51-4108-AA02-DFA0A04FC94B}">
              <ma14:wrappingTextBoxFlag xmlns:ma14="http://schemas.microsoft.com/office/mac/drawingml/2011/main" val="1"/>
            </a:ext>
          </a:extLst>
        </p:spPr>
        <p:txBody>
          <a:bodyPr/>
          <a:lstStyle>
            <a:lvl1pPr marL="0" indent="0">
              <a:spcBef>
                <a:spcPts val="300"/>
              </a:spcBef>
              <a:buSzTx/>
              <a:buFontTx/>
              <a:buNone/>
              <a:defRPr sz="1400"/>
            </a:lvl1pPr>
          </a:lstStyle>
          <a:p>
            <a:pPr/>
            <a:r>
              <a:t>Inserte subtítulo</a:t>
            </a:r>
          </a:p>
        </p:txBody>
      </p:sp>
      <p:grpSp>
        <p:nvGrpSpPr>
          <p:cNvPr id="345" name="Group 9"/>
          <p:cNvGrpSpPr/>
          <p:nvPr/>
        </p:nvGrpSpPr>
        <p:grpSpPr>
          <a:xfrm>
            <a:off x="3499530" y="894860"/>
            <a:ext cx="2261193" cy="3380491"/>
            <a:chOff x="0" y="0"/>
            <a:chExt cx="2261191" cy="3380490"/>
          </a:xfrm>
        </p:grpSpPr>
        <p:sp>
          <p:nvSpPr>
            <p:cNvPr id="343" name="TextBox 5"/>
            <p:cNvSpPr txBox="1"/>
            <p:nvPr/>
          </p:nvSpPr>
          <p:spPr>
            <a:xfrm>
              <a:off x="8701" y="552497"/>
              <a:ext cx="2252491" cy="28279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404040"/>
                  </a:solidFill>
                </a:defRPr>
              </a:lvl1pPr>
            </a:lstStyle>
            <a:p>
              <a:pPr/>
              <a:r>
                <a:t>Texto párrafo texto párrafo texto párrafo texto párrafo texto párrafo texto párrafo texto párrafo texto párrafo texto párrafo texto párrafo texto párrafo texto párrafo texto párrafo texto párrafo texto párrafo texto párrafo texto párrafo.</a:t>
              </a:r>
            </a:p>
          </p:txBody>
        </p:sp>
        <p:sp>
          <p:nvSpPr>
            <p:cNvPr id="344" name="TextBox 6"/>
            <p:cNvSpPr txBox="1"/>
            <p:nvPr/>
          </p:nvSpPr>
          <p:spPr>
            <a:xfrm>
              <a:off x="0" y="0"/>
              <a:ext cx="2252491" cy="4862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z="2800">
                  <a:solidFill>
                    <a:srgbClr val="404040"/>
                  </a:solidFill>
                </a:defRPr>
              </a:lvl1pPr>
            </a:lstStyle>
            <a:p>
              <a:pPr/>
              <a:r>
                <a:t>Título 1</a:t>
              </a:r>
            </a:p>
          </p:txBody>
        </p:sp>
      </p:grpSp>
      <p:grpSp>
        <p:nvGrpSpPr>
          <p:cNvPr id="348" name="Group 10"/>
          <p:cNvGrpSpPr/>
          <p:nvPr/>
        </p:nvGrpSpPr>
        <p:grpSpPr>
          <a:xfrm>
            <a:off x="6120760" y="894860"/>
            <a:ext cx="2252493" cy="3380491"/>
            <a:chOff x="0" y="0"/>
            <a:chExt cx="2252491" cy="3380490"/>
          </a:xfrm>
        </p:grpSpPr>
        <p:sp>
          <p:nvSpPr>
            <p:cNvPr id="346" name="TextBox 11"/>
            <p:cNvSpPr txBox="1"/>
            <p:nvPr/>
          </p:nvSpPr>
          <p:spPr>
            <a:xfrm>
              <a:off x="1" y="552497"/>
              <a:ext cx="2252491" cy="28279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404040"/>
                  </a:solidFill>
                </a:defRPr>
              </a:lvl1pPr>
            </a:lstStyle>
            <a:p>
              <a:pPr/>
              <a:r>
                <a:t>Texto párrafo texto párrafo texto párrafo texto párrafo texto párrafo texto párrafo texto párrafo texto párrafo texto párrafo texto párrafo texto párrafo texto párrafo texto párrafo texto párrafo texto párrafo texto párrafo texto párrafo.</a:t>
              </a:r>
            </a:p>
          </p:txBody>
        </p:sp>
        <p:sp>
          <p:nvSpPr>
            <p:cNvPr id="347" name="TextBox 12"/>
            <p:cNvSpPr txBox="1"/>
            <p:nvPr/>
          </p:nvSpPr>
          <p:spPr>
            <a:xfrm>
              <a:off x="0" y="0"/>
              <a:ext cx="2252491" cy="4862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z="2800">
                  <a:solidFill>
                    <a:srgbClr val="404040"/>
                  </a:solidFill>
                </a:defRPr>
              </a:lvl1pPr>
            </a:lstStyle>
            <a:p>
              <a:pPr/>
              <a:r>
                <a:t>Título 2</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0" name="Text Placeholder 2"/>
          <p:cNvSpPr txBox="1"/>
          <p:nvPr>
            <p:ph type="body" sz="quarter" idx="1"/>
          </p:nvPr>
        </p:nvSpPr>
        <p:spPr>
          <a:xfrm>
            <a:off x="0" y="3363838"/>
            <a:ext cx="9144000" cy="288033"/>
          </a:xfrm>
          <a:prstGeom prst="rect">
            <a:avLst/>
          </a:prstGeom>
        </p:spPr>
        <p:txBody>
          <a:bodyPr/>
          <a:lstStyle>
            <a:lvl1pPr defTabSz="429768">
              <a:spcBef>
                <a:spcPts val="300"/>
              </a:spcBef>
              <a:defRPr b="0" sz="1316">
                <a:latin typeface="Impact"/>
                <a:ea typeface="Impact"/>
                <a:cs typeface="Impact"/>
                <a:sym typeface="Impact"/>
              </a:defRPr>
            </a:lvl1pPr>
          </a:lstStyle>
          <a:p>
            <a:pPr/>
            <a:r>
              <a:t>¡Gracias por su atención!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Text Placeholder 1"/>
          <p:cNvSpPr txBox="1"/>
          <p:nvPr>
            <p:ph type="body" sz="quarter" idx="1"/>
          </p:nvPr>
        </p:nvSpPr>
        <p:spPr>
          <a:xfrm>
            <a:off x="0" y="430061"/>
            <a:ext cx="9144000" cy="576065"/>
          </a:xfrm>
          <a:prstGeom prst="rect">
            <a:avLst/>
          </a:prstGeom>
        </p:spPr>
        <p:txBody>
          <a:bodyPr/>
          <a:lstStyle>
            <a:lvl1pPr defTabSz="877823">
              <a:defRPr sz="3455"/>
            </a:lvl1pPr>
          </a:lstStyle>
          <a:p>
            <a:pPr/>
            <a:r>
              <a:t>Imágenes que puede utilizar:</a:t>
            </a:r>
          </a:p>
        </p:txBody>
      </p:sp>
      <p:pic>
        <p:nvPicPr>
          <p:cNvPr id="353" name="Imagen 3" descr="Imagen 3"/>
          <p:cNvPicPr>
            <a:picLocks noChangeAspect="1"/>
          </p:cNvPicPr>
          <p:nvPr/>
        </p:nvPicPr>
        <p:blipFill>
          <a:blip r:embed="rId2">
            <a:extLst/>
          </a:blip>
          <a:stretch>
            <a:fillRect/>
          </a:stretch>
        </p:blipFill>
        <p:spPr>
          <a:xfrm>
            <a:off x="107504" y="1347613"/>
            <a:ext cx="3276601" cy="3302001"/>
          </a:xfrm>
          <a:prstGeom prst="rect">
            <a:avLst/>
          </a:prstGeom>
          <a:ln w="12700">
            <a:miter lim="400000"/>
          </a:ln>
        </p:spPr>
      </p:pic>
      <p:pic>
        <p:nvPicPr>
          <p:cNvPr id="354" name="Imagen 5" descr="Imagen 5"/>
          <p:cNvPicPr>
            <a:picLocks noChangeAspect="1"/>
          </p:cNvPicPr>
          <p:nvPr/>
        </p:nvPicPr>
        <p:blipFill>
          <a:blip r:embed="rId3">
            <a:extLst/>
          </a:blip>
          <a:stretch>
            <a:fillRect/>
          </a:stretch>
        </p:blipFill>
        <p:spPr>
          <a:xfrm>
            <a:off x="3443837" y="1309663"/>
            <a:ext cx="3115488" cy="2907789"/>
          </a:xfrm>
          <a:prstGeom prst="rect">
            <a:avLst/>
          </a:prstGeom>
          <a:ln w="12700">
            <a:miter lim="400000"/>
          </a:ln>
        </p:spPr>
      </p:pic>
      <p:pic>
        <p:nvPicPr>
          <p:cNvPr id="355" name="Imagen 4" descr="Imagen 4"/>
          <p:cNvPicPr>
            <a:picLocks noChangeAspect="1"/>
          </p:cNvPicPr>
          <p:nvPr/>
        </p:nvPicPr>
        <p:blipFill>
          <a:blip r:embed="rId4">
            <a:extLst/>
          </a:blip>
          <a:stretch>
            <a:fillRect/>
          </a:stretch>
        </p:blipFill>
        <p:spPr>
          <a:xfrm>
            <a:off x="6732995" y="2481382"/>
            <a:ext cx="791334" cy="1098592"/>
          </a:xfrm>
          <a:prstGeom prst="rect">
            <a:avLst/>
          </a:prstGeom>
          <a:ln w="12700">
            <a:miter lim="400000"/>
          </a:ln>
        </p:spPr>
      </p:pic>
      <p:pic>
        <p:nvPicPr>
          <p:cNvPr id="356" name="Imagen 9" descr="Imagen 9"/>
          <p:cNvPicPr>
            <a:picLocks noChangeAspect="1"/>
          </p:cNvPicPr>
          <p:nvPr/>
        </p:nvPicPr>
        <p:blipFill>
          <a:blip r:embed="rId5">
            <a:extLst/>
          </a:blip>
          <a:stretch>
            <a:fillRect/>
          </a:stretch>
        </p:blipFill>
        <p:spPr>
          <a:xfrm>
            <a:off x="6646844" y="3690668"/>
            <a:ext cx="902580" cy="1256864"/>
          </a:xfrm>
          <a:prstGeom prst="rect">
            <a:avLst/>
          </a:prstGeom>
          <a:ln w="12700">
            <a:miter lim="400000"/>
          </a:ln>
        </p:spPr>
      </p:pic>
      <p:pic>
        <p:nvPicPr>
          <p:cNvPr id="357" name="Imagen 11" descr="Imagen 11"/>
          <p:cNvPicPr>
            <a:picLocks noChangeAspect="1"/>
          </p:cNvPicPr>
          <p:nvPr/>
        </p:nvPicPr>
        <p:blipFill>
          <a:blip r:embed="rId6">
            <a:extLst/>
          </a:blip>
          <a:stretch>
            <a:fillRect/>
          </a:stretch>
        </p:blipFill>
        <p:spPr>
          <a:xfrm>
            <a:off x="7956376" y="3758031"/>
            <a:ext cx="813373" cy="1189983"/>
          </a:xfrm>
          <a:prstGeom prst="rect">
            <a:avLst/>
          </a:prstGeom>
          <a:ln w="12700">
            <a:miter lim="400000"/>
          </a:ln>
        </p:spPr>
      </p:pic>
      <p:pic>
        <p:nvPicPr>
          <p:cNvPr id="358" name="Imagen 8" descr="Imagen 8"/>
          <p:cNvPicPr>
            <a:picLocks noChangeAspect="1"/>
          </p:cNvPicPr>
          <p:nvPr/>
        </p:nvPicPr>
        <p:blipFill>
          <a:blip r:embed="rId7">
            <a:extLst/>
          </a:blip>
          <a:stretch>
            <a:fillRect/>
          </a:stretch>
        </p:blipFill>
        <p:spPr>
          <a:xfrm>
            <a:off x="7946155" y="2417648"/>
            <a:ext cx="843175" cy="115224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Cover and End Slide Master">
  <a:themeElements>
    <a:clrScheme name="Cover and End Slide Master">
      <a:dk1>
        <a:srgbClr val="000000"/>
      </a:dk1>
      <a:lt1>
        <a:srgbClr val="028148"/>
      </a:lt1>
      <a:dk2>
        <a:srgbClr val="A7A7A7"/>
      </a:dk2>
      <a:lt2>
        <a:srgbClr val="535353"/>
      </a:lt2>
      <a:accent1>
        <a:srgbClr val="FFCE29"/>
      </a:accent1>
      <a:accent2>
        <a:srgbClr val="F2BF27"/>
      </a:accent2>
      <a:accent3>
        <a:srgbClr val="ED1C24"/>
      </a:accent3>
      <a:accent4>
        <a:srgbClr val="8F7317"/>
      </a:accent4>
      <a:accent5>
        <a:srgbClr val="886B16"/>
      </a:accent5>
      <a:accent6>
        <a:srgbClr val="851014"/>
      </a:accent6>
      <a:hlink>
        <a:srgbClr val="0000FF"/>
      </a:hlink>
      <a:folHlink>
        <a:srgbClr val="FF00FF"/>
      </a:folHlink>
    </a:clrScheme>
    <a:fontScheme name="Cover and End Slide Master">
      <a:majorFont>
        <a:latin typeface="Helvetica"/>
        <a:ea typeface="Helvetica"/>
        <a:cs typeface="Helvetica"/>
      </a:majorFont>
      <a:minorFont>
        <a:latin typeface="Calibri"/>
        <a:ea typeface="Calibri"/>
        <a:cs typeface="Calibri"/>
      </a:minorFont>
    </a:fontScheme>
    <a:fmtScheme name="Cover and End Slide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over and End Slide Master">
  <a:themeElements>
    <a:clrScheme name="Cover and End Slide Master">
      <a:dk1>
        <a:srgbClr val="000000"/>
      </a:dk1>
      <a:lt1>
        <a:srgbClr val="FFFFFF"/>
      </a:lt1>
      <a:dk2>
        <a:srgbClr val="A7A7A7"/>
      </a:dk2>
      <a:lt2>
        <a:srgbClr val="535353"/>
      </a:lt2>
      <a:accent1>
        <a:srgbClr val="FFCE29"/>
      </a:accent1>
      <a:accent2>
        <a:srgbClr val="F2BF27"/>
      </a:accent2>
      <a:accent3>
        <a:srgbClr val="ED1C24"/>
      </a:accent3>
      <a:accent4>
        <a:srgbClr val="8F7317"/>
      </a:accent4>
      <a:accent5>
        <a:srgbClr val="886B16"/>
      </a:accent5>
      <a:accent6>
        <a:srgbClr val="851014"/>
      </a:accent6>
      <a:hlink>
        <a:srgbClr val="0000FF"/>
      </a:hlink>
      <a:folHlink>
        <a:srgbClr val="FF00FF"/>
      </a:folHlink>
    </a:clrScheme>
    <a:fontScheme name="Cover and End Slide Master">
      <a:majorFont>
        <a:latin typeface="Helvetica"/>
        <a:ea typeface="Helvetica"/>
        <a:cs typeface="Helvetica"/>
      </a:majorFont>
      <a:minorFont>
        <a:latin typeface="Calibri"/>
        <a:ea typeface="Calibri"/>
        <a:cs typeface="Calibri"/>
      </a:minorFont>
    </a:fontScheme>
    <a:fmtScheme name="Cover and End Slide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